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C304-0EA1-42C7-AD0B-A436D8B2122A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C5EB-7B6F-4273-9223-50039ABC1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C304-0EA1-42C7-AD0B-A436D8B2122A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C5EB-7B6F-4273-9223-50039ABC1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C304-0EA1-42C7-AD0B-A436D8B2122A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C5EB-7B6F-4273-9223-50039ABC1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C304-0EA1-42C7-AD0B-A436D8B2122A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C5EB-7B6F-4273-9223-50039ABC1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C304-0EA1-42C7-AD0B-A436D8B2122A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C5EB-7B6F-4273-9223-50039ABC1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C304-0EA1-42C7-AD0B-A436D8B2122A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C5EB-7B6F-4273-9223-50039ABC1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C304-0EA1-42C7-AD0B-A436D8B2122A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C5EB-7B6F-4273-9223-50039ABC1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C304-0EA1-42C7-AD0B-A436D8B2122A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C5EB-7B6F-4273-9223-50039ABC1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C304-0EA1-42C7-AD0B-A436D8B2122A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C5EB-7B6F-4273-9223-50039ABC1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C304-0EA1-42C7-AD0B-A436D8B2122A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C5EB-7B6F-4273-9223-50039ABC1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9C304-0EA1-42C7-AD0B-A436D8B2122A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7C5EB-7B6F-4273-9223-50039ABC1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9C304-0EA1-42C7-AD0B-A436D8B2122A}" type="datetimeFigureOut">
              <a:rPr lang="en-US" smtClean="0"/>
              <a:pPr/>
              <a:t>11/24/2012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C5EB-7B6F-4273-9223-50039ABC1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MY%20FILES\MY%20STUFF\thechalkface\httpdocs\RESOURCES\impossibletriangle\currysparadox.wmv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54932" t="51250" r="10813" b="25000"/>
          <a:stretch>
            <a:fillRect/>
          </a:stretch>
        </p:blipFill>
        <p:spPr bwMode="auto">
          <a:xfrm>
            <a:off x="0" y="2000240"/>
            <a:ext cx="9144000" cy="371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4"/>
            <a:ext cx="9144000" cy="2814657"/>
          </a:xfrm>
        </p:spPr>
        <p:txBody>
          <a:bodyPr>
            <a:noAutofit/>
          </a:bodyPr>
          <a:lstStyle/>
          <a:p>
            <a:r>
              <a:rPr lang="en-GB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Impossible Triangle</a:t>
            </a:r>
            <a:endParaRPr lang="en-US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628" y="4857760"/>
            <a:ext cx="571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27100" t="46250" r="38476" b="28750"/>
          <a:stretch>
            <a:fillRect/>
          </a:stretch>
        </p:blipFill>
        <p:spPr bwMode="auto">
          <a:xfrm>
            <a:off x="5114897" y="3500438"/>
            <a:ext cx="4029103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8789" t="33750" r="68506" b="15000"/>
          <a:stretch>
            <a:fillRect/>
          </a:stretch>
        </p:blipFill>
        <p:spPr bwMode="auto">
          <a:xfrm>
            <a:off x="-32" y="0"/>
            <a:ext cx="518531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429256" y="423802"/>
            <a:ext cx="37147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Copy and cut out these four shapes.  </a:t>
            </a:r>
          </a:p>
          <a:p>
            <a:endParaRPr lang="en-GB" sz="3600" b="1" dirty="0"/>
          </a:p>
          <a:p>
            <a:r>
              <a:rPr lang="en-GB" sz="3600" b="1" dirty="0" smtClean="0"/>
              <a:t>Then assemble them as shown:</a:t>
            </a:r>
            <a:endParaRPr lang="en-US" sz="3600" b="1" dirty="0"/>
          </a:p>
        </p:txBody>
      </p:sp>
      <p:sp>
        <p:nvSpPr>
          <p:cNvPr id="8" name="Freeform 7"/>
          <p:cNvSpPr/>
          <p:nvPr/>
        </p:nvSpPr>
        <p:spPr>
          <a:xfrm>
            <a:off x="4930775" y="152400"/>
            <a:ext cx="479425" cy="6515100"/>
          </a:xfrm>
          <a:custGeom>
            <a:avLst/>
            <a:gdLst>
              <a:gd name="connsiteX0" fmla="*/ 479425 w 479425"/>
              <a:gd name="connsiteY0" fmla="*/ 0 h 6515100"/>
              <a:gd name="connsiteX1" fmla="*/ 155575 w 479425"/>
              <a:gd name="connsiteY1" fmla="*/ 628650 h 6515100"/>
              <a:gd name="connsiteX2" fmla="*/ 441325 w 479425"/>
              <a:gd name="connsiteY2" fmla="*/ 1162050 h 6515100"/>
              <a:gd name="connsiteX3" fmla="*/ 136525 w 479425"/>
              <a:gd name="connsiteY3" fmla="*/ 2038350 h 6515100"/>
              <a:gd name="connsiteX4" fmla="*/ 460375 w 479425"/>
              <a:gd name="connsiteY4" fmla="*/ 2914650 h 6515100"/>
              <a:gd name="connsiteX5" fmla="*/ 212725 w 479425"/>
              <a:gd name="connsiteY5" fmla="*/ 3562350 h 6515100"/>
              <a:gd name="connsiteX6" fmla="*/ 288925 w 479425"/>
              <a:gd name="connsiteY6" fmla="*/ 4076700 h 6515100"/>
              <a:gd name="connsiteX7" fmla="*/ 3175 w 479425"/>
              <a:gd name="connsiteY7" fmla="*/ 4705350 h 6515100"/>
              <a:gd name="connsiteX8" fmla="*/ 269875 w 479425"/>
              <a:gd name="connsiteY8" fmla="*/ 5638800 h 6515100"/>
              <a:gd name="connsiteX9" fmla="*/ 79375 w 479425"/>
              <a:gd name="connsiteY9" fmla="*/ 5962650 h 6515100"/>
              <a:gd name="connsiteX10" fmla="*/ 288925 w 479425"/>
              <a:gd name="connsiteY10" fmla="*/ 6515100 h 651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79425" h="6515100">
                <a:moveTo>
                  <a:pt x="479425" y="0"/>
                </a:moveTo>
                <a:cubicBezTo>
                  <a:pt x="320675" y="217487"/>
                  <a:pt x="161925" y="434975"/>
                  <a:pt x="155575" y="628650"/>
                </a:cubicBezTo>
                <a:cubicBezTo>
                  <a:pt x="149225" y="822325"/>
                  <a:pt x="444500" y="927100"/>
                  <a:pt x="441325" y="1162050"/>
                </a:cubicBezTo>
                <a:cubicBezTo>
                  <a:pt x="438150" y="1397000"/>
                  <a:pt x="133350" y="1746250"/>
                  <a:pt x="136525" y="2038350"/>
                </a:cubicBezTo>
                <a:cubicBezTo>
                  <a:pt x="139700" y="2330450"/>
                  <a:pt x="447675" y="2660650"/>
                  <a:pt x="460375" y="2914650"/>
                </a:cubicBezTo>
                <a:cubicBezTo>
                  <a:pt x="473075" y="3168650"/>
                  <a:pt x="241300" y="3368675"/>
                  <a:pt x="212725" y="3562350"/>
                </a:cubicBezTo>
                <a:cubicBezTo>
                  <a:pt x="184150" y="3756025"/>
                  <a:pt x="323850" y="3886200"/>
                  <a:pt x="288925" y="4076700"/>
                </a:cubicBezTo>
                <a:cubicBezTo>
                  <a:pt x="254000" y="4267200"/>
                  <a:pt x="6350" y="4445000"/>
                  <a:pt x="3175" y="4705350"/>
                </a:cubicBezTo>
                <a:cubicBezTo>
                  <a:pt x="0" y="4965700"/>
                  <a:pt x="257175" y="5429250"/>
                  <a:pt x="269875" y="5638800"/>
                </a:cubicBezTo>
                <a:cubicBezTo>
                  <a:pt x="282575" y="5848350"/>
                  <a:pt x="76200" y="5816600"/>
                  <a:pt x="79375" y="5962650"/>
                </a:cubicBezTo>
                <a:cubicBezTo>
                  <a:pt x="82550" y="6108700"/>
                  <a:pt x="168275" y="6502400"/>
                  <a:pt x="288925" y="651510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1470" y="3455132"/>
            <a:ext cx="2998777" cy="3402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54932" t="51250" r="10644" b="25000"/>
          <a:stretch>
            <a:fillRect/>
          </a:stretch>
        </p:blipFill>
        <p:spPr bwMode="auto">
          <a:xfrm>
            <a:off x="4019295" y="214290"/>
            <a:ext cx="5124737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l="27100" t="46250" r="38476" b="28750"/>
          <a:stretch>
            <a:fillRect/>
          </a:stretch>
        </p:blipFill>
        <p:spPr bwMode="auto">
          <a:xfrm>
            <a:off x="5286380" y="2756320"/>
            <a:ext cx="3571868" cy="151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00462" y="-111276"/>
            <a:ext cx="40719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Now rearrange your pieces to produce this shape:</a:t>
            </a:r>
            <a:endParaRPr lang="en-US" sz="36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 l="54932" t="51250" r="10644" b="25000"/>
          <a:stretch>
            <a:fillRect/>
          </a:stretch>
        </p:blipFill>
        <p:spPr bwMode="auto">
          <a:xfrm>
            <a:off x="5299214" y="4847768"/>
            <a:ext cx="3559034" cy="1438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" name="Group 19"/>
          <p:cNvGrpSpPr/>
          <p:nvPr/>
        </p:nvGrpSpPr>
        <p:grpSpPr>
          <a:xfrm>
            <a:off x="214282" y="142852"/>
            <a:ext cx="3071834" cy="3071834"/>
            <a:chOff x="214282" y="142852"/>
            <a:chExt cx="3071834" cy="3071834"/>
          </a:xfrm>
        </p:grpSpPr>
        <p:sp>
          <p:nvSpPr>
            <p:cNvPr id="19" name="Rounded Rectangular Callout 18"/>
            <p:cNvSpPr/>
            <p:nvPr/>
          </p:nvSpPr>
          <p:spPr>
            <a:xfrm>
              <a:off x="214282" y="142852"/>
              <a:ext cx="3000396" cy="3071834"/>
            </a:xfrm>
            <a:prstGeom prst="wedgeRoundRectCallout">
              <a:avLst>
                <a:gd name="adj1" fmla="val 9"/>
                <a:gd name="adj2" fmla="val 82181"/>
                <a:gd name="adj3" fmla="val 16667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4282" y="285728"/>
              <a:ext cx="307183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b="1" dirty="0" smtClean="0">
                  <a:latin typeface="Bradley Hand ITC" pitchFamily="66" charset="0"/>
                </a:rPr>
                <a:t>The new shape is the same size, but it has a bigger area – magic!</a:t>
              </a:r>
              <a:endParaRPr lang="en-US" sz="3600" b="1" dirty="0">
                <a:latin typeface="Bradley Hand ITC" pitchFamily="66" charset="0"/>
              </a:endParaRPr>
            </a:p>
          </p:txBody>
        </p:sp>
      </p:grpSp>
      <p:cxnSp>
        <p:nvCxnSpPr>
          <p:cNvPr id="12" name="Straight Arrow Connector 11"/>
          <p:cNvCxnSpPr/>
          <p:nvPr/>
        </p:nvCxnSpPr>
        <p:spPr>
          <a:xfrm>
            <a:off x="5357818" y="4429132"/>
            <a:ext cx="342902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357818" y="6499246"/>
            <a:ext cx="342902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8214544" y="3501232"/>
            <a:ext cx="1439872" cy="952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H="1">
            <a:off x="8214544" y="5572934"/>
            <a:ext cx="1439872" cy="952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1">
                <a:tint val="45000"/>
                <a:satMod val="400000"/>
              </a:schemeClr>
            </a:duotone>
          </a:blip>
          <a:srcRect l="30762" t="26250" r="41406" b="24999"/>
          <a:stretch>
            <a:fillRect/>
          </a:stretch>
        </p:blipFill>
        <p:spPr bwMode="auto">
          <a:xfrm>
            <a:off x="7960717" y="0"/>
            <a:ext cx="1183283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1">
                <a:tint val="45000"/>
                <a:satMod val="400000"/>
              </a:schemeClr>
            </a:duotone>
          </a:blip>
          <a:srcRect l="30762" t="26250" r="41406" b="24999"/>
          <a:stretch>
            <a:fillRect/>
          </a:stretch>
        </p:blipFill>
        <p:spPr bwMode="auto">
          <a:xfrm>
            <a:off x="7960717" y="5643578"/>
            <a:ext cx="1183283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1">
                <a:tint val="45000"/>
                <a:satMod val="400000"/>
              </a:schemeClr>
            </a:duotone>
          </a:blip>
          <a:srcRect l="30762" t="26250" r="41406" b="24999"/>
          <a:stretch>
            <a:fillRect/>
          </a:stretch>
        </p:blipFill>
        <p:spPr bwMode="auto">
          <a:xfrm>
            <a:off x="0" y="0"/>
            <a:ext cx="1183283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1">
                <a:tint val="45000"/>
                <a:satMod val="400000"/>
              </a:schemeClr>
            </a:duotone>
          </a:blip>
          <a:srcRect l="30762" t="26250" r="41406" b="24999"/>
          <a:stretch>
            <a:fillRect/>
          </a:stretch>
        </p:blipFill>
        <p:spPr bwMode="auto">
          <a:xfrm>
            <a:off x="0" y="5643602"/>
            <a:ext cx="1183283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currysparadox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0" y="1214422"/>
            <a:ext cx="9144000" cy="43994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27100" t="46250" r="38476" b="28750"/>
          <a:stretch>
            <a:fillRect/>
          </a:stretch>
        </p:blipFill>
        <p:spPr bwMode="auto">
          <a:xfrm>
            <a:off x="428596" y="2000240"/>
            <a:ext cx="3571868" cy="151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00066" y="-71462"/>
            <a:ext cx="84296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/>
              <a:t>Answer:</a:t>
            </a:r>
            <a:endParaRPr lang="en-GB" sz="3600" b="1" dirty="0"/>
          </a:p>
          <a:p>
            <a:r>
              <a:rPr lang="en-GB" sz="3600" b="1" dirty="0" smtClean="0"/>
              <a:t>It’s a trick!</a:t>
            </a:r>
            <a:endParaRPr lang="en-GB" sz="3600" b="1" dirty="0"/>
          </a:p>
          <a:p>
            <a:r>
              <a:rPr lang="en-GB" sz="3600" b="1" dirty="0" smtClean="0"/>
              <a:t>These shapes look like triangles, but they aren’t:</a:t>
            </a:r>
            <a:endParaRPr lang="en-US" sz="36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 l="54932" t="51250" r="10644" b="25000"/>
          <a:stretch>
            <a:fillRect/>
          </a:stretch>
        </p:blipFill>
        <p:spPr bwMode="auto">
          <a:xfrm>
            <a:off x="357158" y="4133388"/>
            <a:ext cx="3559034" cy="1438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ight Triangle 15"/>
          <p:cNvSpPr/>
          <p:nvPr/>
        </p:nvSpPr>
        <p:spPr>
          <a:xfrm flipH="1">
            <a:off x="5929322" y="3714752"/>
            <a:ext cx="2286016" cy="642942"/>
          </a:xfrm>
          <a:prstGeom prst="rt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/>
          <p:cNvSpPr/>
          <p:nvPr/>
        </p:nvSpPr>
        <p:spPr>
          <a:xfrm flipH="1">
            <a:off x="4429124" y="4357694"/>
            <a:ext cx="1500198" cy="1143008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/>
          <p:cNvSpPr/>
          <p:nvPr/>
        </p:nvSpPr>
        <p:spPr>
          <a:xfrm flipH="1">
            <a:off x="4429124" y="2786058"/>
            <a:ext cx="2286016" cy="642942"/>
          </a:xfrm>
          <a:prstGeom prst="rt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Triangle 19"/>
          <p:cNvSpPr/>
          <p:nvPr/>
        </p:nvSpPr>
        <p:spPr>
          <a:xfrm flipH="1">
            <a:off x="6715140" y="1643050"/>
            <a:ext cx="1500198" cy="1143008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929322" y="4357694"/>
            <a:ext cx="2286016" cy="114300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715140" y="2786058"/>
            <a:ext cx="1500198" cy="64294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 animBg="1"/>
      <p:bldP spid="20" grpId="0" animBg="1"/>
      <p:bldP spid="37" grpId="0" animBg="1"/>
      <p:bldP spid="3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60</Words>
  <Application>Microsoft Office PowerPoint</Application>
  <PresentationFormat>On-screen Show (4:3)</PresentationFormat>
  <Paragraphs>10</Paragraphs>
  <Slides>5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Impossible Triangle</vt:lpstr>
      <vt:lpstr>Slide 2</vt:lpstr>
      <vt:lpstr>Slide 3</vt:lpstr>
      <vt:lpstr>Slide 4</vt:lpstr>
      <vt:lpstr>Slide 5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Impossible Triangle</dc:title>
  <dc:creator>Your User Name</dc:creator>
  <cp:lastModifiedBy>Note</cp:lastModifiedBy>
  <cp:revision>12</cp:revision>
  <dcterms:created xsi:type="dcterms:W3CDTF">2010-04-08T17:47:09Z</dcterms:created>
  <dcterms:modified xsi:type="dcterms:W3CDTF">2012-11-24T12:24:38Z</dcterms:modified>
</cp:coreProperties>
</file>