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74" r:id="rId4"/>
    <p:sldId id="271" r:id="rId5"/>
    <p:sldId id="265" r:id="rId6"/>
    <p:sldId id="260" r:id="rId7"/>
    <p:sldId id="261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CC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46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A482-B82C-4390-A85F-FB94E4FC20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9899-F770-4834-8646-4B8A07866B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CDAD-1599-4144-BD95-1E0FFDFFE4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018FD-2BEC-4B6B-A390-6EC5AFB6C6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8EACA-29AE-461E-B793-D0FA89794E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B3B9-F49C-46AB-ADAA-158742084A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53147-8F96-49F7-8529-23A0974CC0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5268B-F382-41AF-83D3-495AAA378D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2CC5-1BE4-482C-97C3-B252E128E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0E048-5D8F-4D08-9AF5-745D6C645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0FA58-E1A7-4C18-A777-26973E140F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09721E-2BE9-4586-B5D4-FE29E166E6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600px-Compass_Rose_English_No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187450" y="44450"/>
            <a:ext cx="6769100" cy="6769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50" y="10800"/>
                </a:moveTo>
                <a:cubicBezTo>
                  <a:pt x="1550" y="15909"/>
                  <a:pt x="5691" y="20050"/>
                  <a:pt x="10800" y="20050"/>
                </a:cubicBezTo>
                <a:cubicBezTo>
                  <a:pt x="15909" y="20050"/>
                  <a:pt x="20050" y="15909"/>
                  <a:pt x="20050" y="10800"/>
                </a:cubicBezTo>
                <a:cubicBezTo>
                  <a:pt x="20050" y="5691"/>
                  <a:pt x="15909" y="1550"/>
                  <a:pt x="10800" y="1550"/>
                </a:cubicBezTo>
                <a:cubicBezTo>
                  <a:pt x="5691" y="1550"/>
                  <a:pt x="1550" y="5691"/>
                  <a:pt x="1550" y="1080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4284663" y="44450"/>
            <a:ext cx="719137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000</a:t>
            </a:r>
          </a:p>
        </p:txBody>
      </p:sp>
      <p:sp>
        <p:nvSpPr>
          <p:cNvPr id="5138" name="WordArt 18"/>
          <p:cNvSpPr>
            <a:spLocks noChangeArrowheads="1" noChangeShapeType="1" noTextEdit="1"/>
          </p:cNvSpPr>
          <p:nvPr/>
        </p:nvSpPr>
        <p:spPr bwMode="auto">
          <a:xfrm>
            <a:off x="7381875" y="3213100"/>
            <a:ext cx="719138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090</a:t>
            </a:r>
          </a:p>
        </p:txBody>
      </p:sp>
      <p:sp>
        <p:nvSpPr>
          <p:cNvPr id="5139" name="WordArt 19"/>
          <p:cNvSpPr>
            <a:spLocks noChangeArrowheads="1" noChangeShapeType="1" noTextEdit="1"/>
          </p:cNvSpPr>
          <p:nvPr/>
        </p:nvSpPr>
        <p:spPr bwMode="auto">
          <a:xfrm>
            <a:off x="4211638" y="6303963"/>
            <a:ext cx="719137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180</a:t>
            </a:r>
          </a:p>
        </p:txBody>
      </p:sp>
      <p:sp>
        <p:nvSpPr>
          <p:cNvPr id="5140" name="WordArt 20"/>
          <p:cNvSpPr>
            <a:spLocks noChangeArrowheads="1" noChangeShapeType="1" noTextEdit="1"/>
          </p:cNvSpPr>
          <p:nvPr/>
        </p:nvSpPr>
        <p:spPr bwMode="auto">
          <a:xfrm>
            <a:off x="1042988" y="3213100"/>
            <a:ext cx="719137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270</a:t>
            </a:r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6659563" y="1196975"/>
            <a:ext cx="719137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045</a:t>
            </a:r>
          </a:p>
        </p:txBody>
      </p:sp>
      <p:sp>
        <p:nvSpPr>
          <p:cNvPr id="5142" name="WordArt 22"/>
          <p:cNvSpPr>
            <a:spLocks noChangeArrowheads="1" noChangeShapeType="1" noTextEdit="1"/>
          </p:cNvSpPr>
          <p:nvPr/>
        </p:nvSpPr>
        <p:spPr bwMode="auto">
          <a:xfrm>
            <a:off x="6516688" y="5295900"/>
            <a:ext cx="719137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135</a:t>
            </a:r>
          </a:p>
        </p:txBody>
      </p:sp>
      <p:sp>
        <p:nvSpPr>
          <p:cNvPr id="5143" name="WordArt 23"/>
          <p:cNvSpPr>
            <a:spLocks noChangeArrowheads="1" noChangeShapeType="1" noTextEdit="1"/>
          </p:cNvSpPr>
          <p:nvPr/>
        </p:nvSpPr>
        <p:spPr bwMode="auto">
          <a:xfrm>
            <a:off x="1836738" y="5224463"/>
            <a:ext cx="719137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225</a:t>
            </a:r>
          </a:p>
        </p:txBody>
      </p:sp>
      <p:sp>
        <p:nvSpPr>
          <p:cNvPr id="5144" name="WordArt 24"/>
          <p:cNvSpPr>
            <a:spLocks noChangeArrowheads="1" noChangeShapeType="1" noTextEdit="1"/>
          </p:cNvSpPr>
          <p:nvPr/>
        </p:nvSpPr>
        <p:spPr bwMode="auto">
          <a:xfrm>
            <a:off x="1835150" y="1119188"/>
            <a:ext cx="719138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315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6804025" y="3141663"/>
            <a:ext cx="6477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4211638" y="765175"/>
            <a:ext cx="64770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4211638" y="5589588"/>
            <a:ext cx="6477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1763713" y="3141663"/>
            <a:ext cx="6477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6011863" y="1557338"/>
            <a:ext cx="6477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5940425" y="4797425"/>
            <a:ext cx="64770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2484438" y="4724400"/>
            <a:ext cx="64770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2484438" y="1628775"/>
            <a:ext cx="64770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5148263" y="1125538"/>
            <a:ext cx="6477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6156325" y="2278063"/>
            <a:ext cx="6477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6156325" y="4076700"/>
            <a:ext cx="64770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5076825" y="5229225"/>
            <a:ext cx="64770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3348038" y="5229225"/>
            <a:ext cx="64770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2268538" y="4076700"/>
            <a:ext cx="64770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2268538" y="2276475"/>
            <a:ext cx="64770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3276600" y="1125538"/>
            <a:ext cx="6477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WordArt 4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2195513" cy="162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Compass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Rose</a:t>
            </a:r>
          </a:p>
        </p:txBody>
      </p:sp>
      <p:sp>
        <p:nvSpPr>
          <p:cNvPr id="5168" name="WordArt 48"/>
          <p:cNvSpPr>
            <a:spLocks noChangeArrowheads="1" noChangeShapeType="1" noTextEdit="1"/>
          </p:cNvSpPr>
          <p:nvPr/>
        </p:nvSpPr>
        <p:spPr bwMode="auto">
          <a:xfrm>
            <a:off x="5508625" y="333375"/>
            <a:ext cx="1008063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022.5</a:t>
            </a:r>
          </a:p>
        </p:txBody>
      </p:sp>
      <p:sp>
        <p:nvSpPr>
          <p:cNvPr id="5169" name="WordArt 49"/>
          <p:cNvSpPr>
            <a:spLocks noChangeArrowheads="1" noChangeShapeType="1" noTextEdit="1"/>
          </p:cNvSpPr>
          <p:nvPr/>
        </p:nvSpPr>
        <p:spPr bwMode="auto">
          <a:xfrm>
            <a:off x="7092950" y="2060575"/>
            <a:ext cx="1008063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067.5</a:t>
            </a:r>
          </a:p>
        </p:txBody>
      </p:sp>
      <p:sp>
        <p:nvSpPr>
          <p:cNvPr id="5170" name="WordArt 50"/>
          <p:cNvSpPr>
            <a:spLocks noChangeArrowheads="1" noChangeShapeType="1" noTextEdit="1"/>
          </p:cNvSpPr>
          <p:nvPr/>
        </p:nvSpPr>
        <p:spPr bwMode="auto">
          <a:xfrm>
            <a:off x="7092950" y="4287838"/>
            <a:ext cx="1008063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112.5</a:t>
            </a:r>
          </a:p>
        </p:txBody>
      </p:sp>
      <p:sp>
        <p:nvSpPr>
          <p:cNvPr id="5171" name="WordArt 51"/>
          <p:cNvSpPr>
            <a:spLocks noChangeArrowheads="1" noChangeShapeType="1" noTextEdit="1"/>
          </p:cNvSpPr>
          <p:nvPr/>
        </p:nvSpPr>
        <p:spPr bwMode="auto">
          <a:xfrm>
            <a:off x="5435600" y="6015038"/>
            <a:ext cx="1008063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157.5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172" name="WordArt 52"/>
          <p:cNvSpPr>
            <a:spLocks noChangeArrowheads="1" noChangeShapeType="1" noTextEdit="1"/>
          </p:cNvSpPr>
          <p:nvPr/>
        </p:nvSpPr>
        <p:spPr bwMode="auto">
          <a:xfrm>
            <a:off x="2771775" y="5949950"/>
            <a:ext cx="1008063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202.5</a:t>
            </a:r>
          </a:p>
        </p:txBody>
      </p:sp>
      <p:sp>
        <p:nvSpPr>
          <p:cNvPr id="5173" name="WordArt 53"/>
          <p:cNvSpPr>
            <a:spLocks noChangeArrowheads="1" noChangeShapeType="1" noTextEdit="1"/>
          </p:cNvSpPr>
          <p:nvPr/>
        </p:nvSpPr>
        <p:spPr bwMode="auto">
          <a:xfrm>
            <a:off x="1042988" y="4214813"/>
            <a:ext cx="1008062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247.5</a:t>
            </a:r>
          </a:p>
        </p:txBody>
      </p:sp>
      <p:sp>
        <p:nvSpPr>
          <p:cNvPr id="5174" name="WordArt 54"/>
          <p:cNvSpPr>
            <a:spLocks noChangeArrowheads="1" noChangeShapeType="1" noTextEdit="1"/>
          </p:cNvSpPr>
          <p:nvPr/>
        </p:nvSpPr>
        <p:spPr bwMode="auto">
          <a:xfrm>
            <a:off x="1116013" y="2133600"/>
            <a:ext cx="1008062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292.5</a:t>
            </a:r>
          </a:p>
        </p:txBody>
      </p:sp>
      <p:sp>
        <p:nvSpPr>
          <p:cNvPr id="5175" name="WordArt 55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1008063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337.5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  <p:bldP spid="5148" grpId="0" animBg="1"/>
      <p:bldP spid="5149" grpId="0" animBg="1"/>
      <p:bldP spid="5150" grpId="0" animBg="1"/>
      <p:bldP spid="5151" grpId="0" animBg="1"/>
      <p:bldP spid="5152" grpId="0" animBg="1"/>
      <p:bldP spid="5153" grpId="0" animBg="1"/>
      <p:bldP spid="5154" grpId="0" animBg="1"/>
      <p:bldP spid="5155" grpId="0" animBg="1"/>
      <p:bldP spid="5156" grpId="0" animBg="1"/>
      <p:bldP spid="5157" grpId="0" animBg="1"/>
      <p:bldP spid="5158" grpId="0" animBg="1"/>
      <p:bldP spid="5159" grpId="0" animBg="1"/>
      <p:bldP spid="5160" grpId="0" animBg="1"/>
      <p:bldP spid="5167" grpId="0" animBg="1"/>
      <p:bldP spid="5168" grpId="0" animBg="1"/>
      <p:bldP spid="5169" grpId="0" animBg="1"/>
      <p:bldP spid="5170" grpId="0" animBg="1"/>
      <p:bldP spid="5171" grpId="0" animBg="1"/>
      <p:bldP spid="5172" grpId="0" animBg="1"/>
      <p:bldP spid="5173" grpId="0" animBg="1"/>
      <p:bldP spid="5174" grpId="0" animBg="1"/>
      <p:bldP spid="51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Line 6"/>
          <p:cNvSpPr>
            <a:spLocks noChangeShapeType="1"/>
          </p:cNvSpPr>
          <p:nvPr/>
        </p:nvSpPr>
        <p:spPr bwMode="auto">
          <a:xfrm>
            <a:off x="106363" y="1628775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7"/>
          <p:cNvSpPr>
            <a:spLocks noChangeShapeType="1"/>
          </p:cNvSpPr>
          <p:nvPr/>
        </p:nvSpPr>
        <p:spPr bwMode="auto">
          <a:xfrm flipV="1">
            <a:off x="682626" y="477838"/>
            <a:ext cx="0" cy="1655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Text Box 8"/>
          <p:cNvSpPr txBox="1">
            <a:spLocks noChangeArrowheads="1"/>
          </p:cNvSpPr>
          <p:nvPr/>
        </p:nvSpPr>
        <p:spPr bwMode="auto">
          <a:xfrm>
            <a:off x="466726" y="4445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N</a:t>
            </a:r>
          </a:p>
        </p:txBody>
      </p:sp>
      <p:sp>
        <p:nvSpPr>
          <p:cNvPr id="3075" name="AutoShape 11"/>
          <p:cNvSpPr>
            <a:spLocks noChangeArrowheads="1"/>
          </p:cNvSpPr>
          <p:nvPr/>
        </p:nvSpPr>
        <p:spPr bwMode="auto">
          <a:xfrm rot="2813682">
            <a:off x="2411413" y="1893888"/>
            <a:ext cx="504825" cy="504825"/>
          </a:xfrm>
          <a:prstGeom prst="plus">
            <a:avLst>
              <a:gd name="adj" fmla="val 46005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2668588" y="846138"/>
            <a:ext cx="0" cy="128587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7" name="AutoShape 13"/>
          <p:cNvSpPr>
            <a:spLocks noChangeArrowheads="1"/>
          </p:cNvSpPr>
          <p:nvPr/>
        </p:nvSpPr>
        <p:spPr bwMode="auto">
          <a:xfrm rot="2813682">
            <a:off x="5940425" y="653038"/>
            <a:ext cx="504825" cy="504825"/>
          </a:xfrm>
          <a:prstGeom prst="plus">
            <a:avLst>
              <a:gd name="adj" fmla="val 46005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2700338" y="908050"/>
            <a:ext cx="3455987" cy="12239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Arc 16"/>
          <p:cNvSpPr>
            <a:spLocks/>
          </p:cNvSpPr>
          <p:nvPr/>
        </p:nvSpPr>
        <p:spPr bwMode="auto">
          <a:xfrm>
            <a:off x="2700338" y="1412875"/>
            <a:ext cx="671512" cy="719138"/>
          </a:xfrm>
          <a:custGeom>
            <a:avLst/>
            <a:gdLst>
              <a:gd name="T0" fmla="*/ 0 w 20191"/>
              <a:gd name="T1" fmla="*/ 0 h 21600"/>
              <a:gd name="T2" fmla="*/ 742755108 w 20191"/>
              <a:gd name="T3" fmla="*/ 513964680 h 21600"/>
              <a:gd name="T4" fmla="*/ 0 w 20191"/>
              <a:gd name="T5" fmla="*/ 797129826 h 21600"/>
              <a:gd name="T6" fmla="*/ 0 60000 65536"/>
              <a:gd name="T7" fmla="*/ 0 60000 65536"/>
              <a:gd name="T8" fmla="*/ 0 60000 65536"/>
              <a:gd name="T9" fmla="*/ 0 w 20191"/>
              <a:gd name="T10" fmla="*/ 0 h 21600"/>
              <a:gd name="T11" fmla="*/ 20191 w 201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91" h="21600" fill="none" extrusionOk="0">
                <a:moveTo>
                  <a:pt x="-1" y="0"/>
                </a:moveTo>
                <a:cubicBezTo>
                  <a:pt x="8969" y="0"/>
                  <a:pt x="17005" y="5542"/>
                  <a:pt x="20191" y="13926"/>
                </a:cubicBezTo>
              </a:path>
              <a:path w="20191" h="21600" stroke="0" extrusionOk="0">
                <a:moveTo>
                  <a:pt x="-1" y="0"/>
                </a:moveTo>
                <a:cubicBezTo>
                  <a:pt x="8969" y="0"/>
                  <a:pt x="17005" y="5542"/>
                  <a:pt x="20191" y="13926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18"/>
          <p:cNvSpPr txBox="1">
            <a:spLocks noChangeArrowheads="1"/>
          </p:cNvSpPr>
          <p:nvPr/>
        </p:nvSpPr>
        <p:spPr bwMode="auto">
          <a:xfrm>
            <a:off x="2052638" y="2132013"/>
            <a:ext cx="792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A</a:t>
            </a:r>
            <a:endParaRPr lang="en-GB" sz="3200" b="1" baseline="30000"/>
          </a:p>
        </p:txBody>
      </p:sp>
      <p:sp>
        <p:nvSpPr>
          <p:cNvPr id="3082" name="Text Box 20"/>
          <p:cNvSpPr txBox="1">
            <a:spLocks noChangeArrowheads="1"/>
          </p:cNvSpPr>
          <p:nvPr/>
        </p:nvSpPr>
        <p:spPr bwMode="auto">
          <a:xfrm>
            <a:off x="5508625" y="260350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B</a:t>
            </a:r>
            <a:endParaRPr lang="en-GB" sz="3200" b="1" baseline="30000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916238" y="979488"/>
            <a:ext cx="792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60</a:t>
            </a:r>
            <a:r>
              <a:rPr lang="en-GB" sz="3200" baseline="30000"/>
              <a:t>o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79388" y="2924175"/>
            <a:ext cx="8748712" cy="351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3200" b="1"/>
              <a:t>How to find a bearing: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GB" sz="3200" b="1"/>
              <a:t>Draw a line</a:t>
            </a:r>
            <a:r>
              <a:rPr lang="en-GB" sz="3200"/>
              <a:t> between the points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GB" sz="3200"/>
              <a:t>Draw the </a:t>
            </a:r>
            <a:r>
              <a:rPr lang="en-GB" sz="3200" b="1"/>
              <a:t>North line</a:t>
            </a:r>
            <a:r>
              <a:rPr lang="en-GB" sz="3200"/>
              <a:t> on the first point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GB" sz="3200"/>
              <a:t>Measure the angle </a:t>
            </a:r>
            <a:r>
              <a:rPr lang="en-GB" sz="3200" b="1"/>
              <a:t>clockwise</a:t>
            </a:r>
            <a:r>
              <a:rPr lang="en-GB" sz="3200"/>
              <a:t> from North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GB" sz="3200"/>
              <a:t>Write the result as </a:t>
            </a:r>
            <a:r>
              <a:rPr lang="en-GB" sz="3200" b="1"/>
              <a:t>3 digits</a:t>
            </a:r>
            <a:r>
              <a:rPr lang="en-GB" sz="3200"/>
              <a:t> (eg 345</a:t>
            </a:r>
            <a:r>
              <a:rPr lang="en-GB" sz="3200" baseline="30000"/>
              <a:t>o</a:t>
            </a:r>
            <a:r>
              <a:rPr lang="en-GB" sz="3200"/>
              <a:t> or 012</a:t>
            </a:r>
            <a:r>
              <a:rPr lang="en-GB" sz="3200" baseline="30000"/>
              <a:t>o</a:t>
            </a:r>
            <a:r>
              <a:rPr lang="en-GB" sz="3200"/>
              <a:t>)</a:t>
            </a:r>
            <a:endParaRPr lang="en-GB" sz="3200" b="1" baseline="3000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635324" y="1908121"/>
            <a:ext cx="4537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/>
              <a:t>Bearing of </a:t>
            </a:r>
            <a:r>
              <a:rPr lang="en-GB" sz="3200" b="1" dirty="0" smtClean="0"/>
              <a:t>B</a:t>
            </a:r>
            <a:r>
              <a:rPr lang="en-GB" sz="3200" dirty="0" smtClean="0"/>
              <a:t> </a:t>
            </a:r>
            <a:r>
              <a:rPr lang="en-GB" sz="3200" dirty="0">
                <a:solidFill>
                  <a:srgbClr val="FF0000"/>
                </a:solidFill>
              </a:rPr>
              <a:t>from </a:t>
            </a:r>
            <a:r>
              <a:rPr lang="en-GB" sz="3200" b="1" dirty="0" smtClean="0">
                <a:solidFill>
                  <a:srgbClr val="FF0000"/>
                </a:solidFill>
              </a:rPr>
              <a:t>A</a:t>
            </a:r>
            <a:r>
              <a:rPr lang="en-GB" sz="3200" dirty="0" smtClean="0"/>
              <a:t> =</a:t>
            </a:r>
            <a:endParaRPr lang="en-GB" sz="3200" b="1" baseline="300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668344" y="1908121"/>
            <a:ext cx="1224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 smtClean="0"/>
              <a:t>060</a:t>
            </a:r>
            <a:r>
              <a:rPr lang="en-GB" sz="3200" b="1" baseline="30000" dirty="0" smtClean="0"/>
              <a:t>o</a:t>
            </a:r>
            <a:endParaRPr lang="en-GB" sz="3200" b="1" baseline="30000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482428" y="379512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3" grpId="0" animBg="1"/>
      <p:bldP spid="2064" grpId="0" animBg="1"/>
      <p:bldP spid="2069" grpId="0"/>
      <p:bldP spid="2071" grpId="0" animBg="1"/>
      <p:bldP spid="18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363" y="44450"/>
            <a:ext cx="1152525" cy="2089150"/>
            <a:chOff x="67" y="28"/>
            <a:chExt cx="726" cy="1316"/>
          </a:xfrm>
        </p:grpSpPr>
        <p:sp>
          <p:nvSpPr>
            <p:cNvPr id="4113" name="Line 3"/>
            <p:cNvSpPr>
              <a:spLocks noChangeShapeType="1"/>
            </p:cNvSpPr>
            <p:nvPr/>
          </p:nvSpPr>
          <p:spPr bwMode="auto">
            <a:xfrm>
              <a:off x="67" y="1026"/>
              <a:ext cx="7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4"/>
            <p:cNvSpPr>
              <a:spLocks noChangeShapeType="1"/>
            </p:cNvSpPr>
            <p:nvPr/>
          </p:nvSpPr>
          <p:spPr bwMode="auto">
            <a:xfrm flipV="1">
              <a:off x="430" y="301"/>
              <a:ext cx="0" cy="10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Text Box 5"/>
            <p:cNvSpPr txBox="1">
              <a:spLocks noChangeArrowheads="1"/>
            </p:cNvSpPr>
            <p:nvPr/>
          </p:nvSpPr>
          <p:spPr bwMode="auto">
            <a:xfrm>
              <a:off x="294" y="28"/>
              <a:ext cx="2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/>
                <a:t>N</a:t>
              </a:r>
            </a:p>
          </p:txBody>
        </p:sp>
      </p:grpSp>
      <p:sp>
        <p:nvSpPr>
          <p:cNvPr id="4099" name="AutoShape 6"/>
          <p:cNvSpPr>
            <a:spLocks noChangeArrowheads="1"/>
          </p:cNvSpPr>
          <p:nvPr/>
        </p:nvSpPr>
        <p:spPr bwMode="auto">
          <a:xfrm rot="2813682">
            <a:off x="2554288" y="2757488"/>
            <a:ext cx="504825" cy="504825"/>
          </a:xfrm>
          <a:prstGeom prst="plus">
            <a:avLst>
              <a:gd name="adj" fmla="val 46005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8"/>
          <p:cNvSpPr>
            <a:spLocks noChangeArrowheads="1"/>
          </p:cNvSpPr>
          <p:nvPr/>
        </p:nvSpPr>
        <p:spPr bwMode="auto">
          <a:xfrm rot="2813682">
            <a:off x="6083300" y="1524000"/>
            <a:ext cx="504825" cy="504825"/>
          </a:xfrm>
          <a:prstGeom prst="plus">
            <a:avLst>
              <a:gd name="adj" fmla="val 46005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6340475" y="1782763"/>
            <a:ext cx="0" cy="1574800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2843213" y="1771650"/>
            <a:ext cx="3455987" cy="12239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arrow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Arc 12"/>
          <p:cNvSpPr>
            <a:spLocks/>
          </p:cNvSpPr>
          <p:nvPr/>
        </p:nvSpPr>
        <p:spPr bwMode="auto">
          <a:xfrm>
            <a:off x="5653088" y="1270645"/>
            <a:ext cx="1436687" cy="1438275"/>
          </a:xfrm>
          <a:custGeom>
            <a:avLst/>
            <a:gdLst>
              <a:gd name="T0" fmla="*/ 794491082 w 43200"/>
              <a:gd name="T1" fmla="*/ 0 h 43200"/>
              <a:gd name="T2" fmla="*/ 0 w 43200"/>
              <a:gd name="T3" fmla="*/ 795505087 h 43200"/>
              <a:gd name="T4" fmla="*/ 794491082 w 43200"/>
              <a:gd name="T5" fmla="*/ 797128739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1585"/>
                  <a:pt x="0" y="21570"/>
                  <a:pt x="0" y="21556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1585"/>
                  <a:pt x="0" y="21570"/>
                  <a:pt x="0" y="21556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2195513" y="2995613"/>
            <a:ext cx="792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A</a:t>
            </a:r>
            <a:endParaRPr lang="en-GB" sz="3200" b="1" baseline="3000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835150" y="3857625"/>
            <a:ext cx="6408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/>
              <a:t>Bearing of </a:t>
            </a:r>
            <a:r>
              <a:rPr lang="en-GB" sz="3200" b="1" dirty="0" smtClean="0"/>
              <a:t>A</a:t>
            </a:r>
            <a:r>
              <a:rPr lang="en-GB" sz="3200" dirty="0" smtClean="0"/>
              <a:t> </a:t>
            </a:r>
            <a:r>
              <a:rPr lang="en-GB" sz="3200" dirty="0">
                <a:solidFill>
                  <a:srgbClr val="FF0000"/>
                </a:solidFill>
              </a:rPr>
              <a:t>from </a:t>
            </a:r>
            <a:r>
              <a:rPr lang="en-GB" sz="3200" b="1" dirty="0" smtClean="0">
                <a:solidFill>
                  <a:srgbClr val="FF0000"/>
                </a:solidFill>
              </a:rPr>
              <a:t>B</a:t>
            </a:r>
            <a:r>
              <a:rPr lang="en-GB" sz="3200" dirty="0" smtClean="0"/>
              <a:t> =</a:t>
            </a:r>
            <a:endParaRPr lang="en-GB" sz="3200" b="1" baseline="30000" dirty="0"/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5651500" y="1123950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B</a:t>
            </a:r>
            <a:endParaRPr lang="en-GB" sz="3200" b="1" baseline="30000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003800" y="2492375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0000FF"/>
                </a:solidFill>
              </a:rPr>
              <a:t>60</a:t>
            </a:r>
            <a:r>
              <a:rPr lang="en-GB" sz="3200" baseline="3000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6340475" y="476250"/>
            <a:ext cx="0" cy="128587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92" name="Arc 20"/>
          <p:cNvSpPr>
            <a:spLocks/>
          </p:cNvSpPr>
          <p:nvPr/>
        </p:nvSpPr>
        <p:spPr bwMode="auto">
          <a:xfrm>
            <a:off x="6332538" y="1054100"/>
            <a:ext cx="960437" cy="1871663"/>
          </a:xfrm>
          <a:custGeom>
            <a:avLst/>
            <a:gdLst>
              <a:gd name="T0" fmla="*/ 76971999 w 23050"/>
              <a:gd name="T1" fmla="*/ 244009 h 43200"/>
              <a:gd name="T2" fmla="*/ 0 w 23050"/>
              <a:gd name="T3" fmla="*/ 2147483647 h 43200"/>
              <a:gd name="T4" fmla="*/ 104896810 w 23050"/>
              <a:gd name="T5" fmla="*/ 1756651446 h 43200"/>
              <a:gd name="T6" fmla="*/ 0 60000 65536"/>
              <a:gd name="T7" fmla="*/ 0 60000 65536"/>
              <a:gd name="T8" fmla="*/ 0 60000 65536"/>
              <a:gd name="T9" fmla="*/ 0 w 23050"/>
              <a:gd name="T10" fmla="*/ 0 h 43200"/>
              <a:gd name="T11" fmla="*/ 23050 w 2305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50" h="43200" fill="none" extrusionOk="0">
                <a:moveTo>
                  <a:pt x="1064" y="3"/>
                </a:moveTo>
                <a:cubicBezTo>
                  <a:pt x="1192" y="1"/>
                  <a:pt x="1321" y="-1"/>
                  <a:pt x="1450" y="0"/>
                </a:cubicBezTo>
                <a:cubicBezTo>
                  <a:pt x="13379" y="0"/>
                  <a:pt x="23050" y="9670"/>
                  <a:pt x="23050" y="21600"/>
                </a:cubicBezTo>
                <a:cubicBezTo>
                  <a:pt x="23050" y="33529"/>
                  <a:pt x="13379" y="43200"/>
                  <a:pt x="1450" y="43200"/>
                </a:cubicBezTo>
                <a:cubicBezTo>
                  <a:pt x="966" y="43200"/>
                  <a:pt x="482" y="43183"/>
                  <a:pt x="-1" y="43151"/>
                </a:cubicBezTo>
              </a:path>
              <a:path w="23050" h="43200" stroke="0" extrusionOk="0">
                <a:moveTo>
                  <a:pt x="1064" y="3"/>
                </a:moveTo>
                <a:cubicBezTo>
                  <a:pt x="1192" y="1"/>
                  <a:pt x="1321" y="-1"/>
                  <a:pt x="1450" y="0"/>
                </a:cubicBezTo>
                <a:cubicBezTo>
                  <a:pt x="13379" y="0"/>
                  <a:pt x="23050" y="9670"/>
                  <a:pt x="23050" y="21600"/>
                </a:cubicBezTo>
                <a:cubicBezTo>
                  <a:pt x="23050" y="33529"/>
                  <a:pt x="13379" y="43200"/>
                  <a:pt x="1450" y="43200"/>
                </a:cubicBezTo>
                <a:cubicBezTo>
                  <a:pt x="966" y="43200"/>
                  <a:pt x="482" y="43183"/>
                  <a:pt x="-1" y="43151"/>
                </a:cubicBezTo>
                <a:lnTo>
                  <a:pt x="145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Arc 21"/>
          <p:cNvSpPr>
            <a:spLocks/>
          </p:cNvSpPr>
          <p:nvPr/>
        </p:nvSpPr>
        <p:spPr bwMode="auto">
          <a:xfrm>
            <a:off x="5495925" y="1990725"/>
            <a:ext cx="892175" cy="933450"/>
          </a:xfrm>
          <a:custGeom>
            <a:avLst/>
            <a:gdLst>
              <a:gd name="T0" fmla="*/ 1450944485 w 21435"/>
              <a:gd name="T1" fmla="*/ 1749747408 h 21560"/>
              <a:gd name="T2" fmla="*/ 0 w 21435"/>
              <a:gd name="T3" fmla="*/ 216041209 h 21560"/>
              <a:gd name="T4" fmla="*/ 1545620971 w 21435"/>
              <a:gd name="T5" fmla="*/ 0 h 21560"/>
              <a:gd name="T6" fmla="*/ 0 60000 65536"/>
              <a:gd name="T7" fmla="*/ 0 60000 65536"/>
              <a:gd name="T8" fmla="*/ 0 60000 65536"/>
              <a:gd name="T9" fmla="*/ 0 w 21435"/>
              <a:gd name="T10" fmla="*/ 0 h 21560"/>
              <a:gd name="T11" fmla="*/ 21435 w 21435"/>
              <a:gd name="T12" fmla="*/ 21560 h 21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5" h="21560" fill="none" extrusionOk="0">
                <a:moveTo>
                  <a:pt x="20121" y="21560"/>
                </a:moveTo>
                <a:cubicBezTo>
                  <a:pt x="9739" y="20927"/>
                  <a:pt x="1281" y="12984"/>
                  <a:pt x="-1" y="2662"/>
                </a:cubicBezTo>
              </a:path>
              <a:path w="21435" h="21560" stroke="0" extrusionOk="0">
                <a:moveTo>
                  <a:pt x="20121" y="21560"/>
                </a:moveTo>
                <a:cubicBezTo>
                  <a:pt x="9739" y="20927"/>
                  <a:pt x="1281" y="12984"/>
                  <a:pt x="-1" y="2662"/>
                </a:cubicBezTo>
                <a:lnTo>
                  <a:pt x="21435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7235825" y="1773238"/>
            <a:ext cx="1152599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rgbClr val="FF0000"/>
                </a:solidFill>
              </a:rPr>
              <a:t>180</a:t>
            </a:r>
            <a:r>
              <a:rPr lang="en-GB" sz="3200" baseline="30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5508625" y="4505325"/>
            <a:ext cx="2735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/>
              <a:t>= </a:t>
            </a:r>
            <a:r>
              <a:rPr lang="en-GB" sz="3200" dirty="0" smtClean="0"/>
              <a:t>  </a:t>
            </a:r>
            <a:r>
              <a:rPr lang="en-GB" sz="3200" b="1" dirty="0" smtClean="0"/>
              <a:t> 240</a:t>
            </a:r>
            <a:r>
              <a:rPr lang="en-GB" sz="3200" b="1" baseline="30000" dirty="0" smtClean="0"/>
              <a:t>o</a:t>
            </a:r>
            <a:endParaRPr lang="en-GB" sz="3200" b="1" baseline="30000" dirty="0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835696" y="3861048"/>
            <a:ext cx="6408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dirty="0" smtClean="0"/>
              <a:t>180</a:t>
            </a:r>
            <a:r>
              <a:rPr lang="en-GB" sz="3200" baseline="30000" dirty="0" smtClean="0"/>
              <a:t>o</a:t>
            </a:r>
            <a:r>
              <a:rPr lang="en-GB" sz="3200" dirty="0" smtClean="0"/>
              <a:t> </a:t>
            </a:r>
            <a:r>
              <a:rPr lang="en-GB" sz="3200" dirty="0"/>
              <a:t>+ </a:t>
            </a:r>
            <a:r>
              <a:rPr lang="en-GB" sz="3200" dirty="0" smtClean="0"/>
              <a:t>60</a:t>
            </a:r>
            <a:r>
              <a:rPr lang="en-GB" sz="3200" baseline="30000" dirty="0" smtClean="0"/>
              <a:t>o</a:t>
            </a:r>
            <a:endParaRPr lang="en-GB" sz="3200" b="1" baseline="30000" dirty="0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0" y="529249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i="1" dirty="0" smtClean="0"/>
              <a:t>Opposite directions are always 180</a:t>
            </a:r>
            <a:r>
              <a:rPr lang="en-GB" sz="3600" i="1" baseline="30000" dirty="0" smtClean="0"/>
              <a:t>o</a:t>
            </a:r>
            <a:r>
              <a:rPr lang="en-GB" sz="3600" i="1" dirty="0" smtClean="0"/>
              <a:t> apart</a:t>
            </a:r>
            <a:endParaRPr lang="en-GB" sz="3200" b="1" i="1" baseline="30000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156176" y="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 animBg="1"/>
      <p:bldP spid="3084" grpId="0" animBg="1"/>
      <p:bldP spid="3089" grpId="0"/>
      <p:bldP spid="3090" grpId="0" animBg="1"/>
      <p:bldP spid="3092" grpId="0" animBg="1"/>
      <p:bldP spid="3093" grpId="0" animBg="1"/>
      <p:bldP spid="3094" grpId="0"/>
      <p:bldP spid="3095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 l="38652" t="24171" r="6915" b="12251"/>
          <a:stretch>
            <a:fillRect/>
          </a:stretch>
        </p:blipFill>
        <p:spPr bwMode="auto">
          <a:xfrm>
            <a:off x="0" y="91330"/>
            <a:ext cx="9109075" cy="6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>
          <a:xfrm>
            <a:off x="3275856" y="5877273"/>
            <a:ext cx="360040" cy="360039"/>
            <a:chOff x="899592" y="1772816"/>
            <a:chExt cx="360040" cy="36003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899592" y="1772816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 flipH="1">
              <a:off x="899632" y="1772855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6"/>
          <p:cNvGrpSpPr/>
          <p:nvPr/>
        </p:nvGrpSpPr>
        <p:grpSpPr>
          <a:xfrm>
            <a:off x="5724128" y="620688"/>
            <a:ext cx="360040" cy="360039"/>
            <a:chOff x="899592" y="1772816"/>
            <a:chExt cx="360040" cy="360039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99592" y="1772816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>
              <a:off x="899632" y="1772855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9"/>
          <p:cNvGrpSpPr/>
          <p:nvPr/>
        </p:nvGrpSpPr>
        <p:grpSpPr>
          <a:xfrm>
            <a:off x="5940152" y="5085184"/>
            <a:ext cx="360040" cy="360039"/>
            <a:chOff x="899592" y="1772816"/>
            <a:chExt cx="360040" cy="360039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899592" y="1772816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>
              <a:off x="899632" y="1772855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12"/>
          <p:cNvGrpSpPr/>
          <p:nvPr/>
        </p:nvGrpSpPr>
        <p:grpSpPr>
          <a:xfrm>
            <a:off x="827584" y="2060848"/>
            <a:ext cx="360040" cy="360039"/>
            <a:chOff x="899592" y="1772816"/>
            <a:chExt cx="360040" cy="360039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899592" y="1772816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>
              <a:off x="899632" y="1772855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220072" y="40466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472688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71800" y="587901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20608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D</a:t>
            </a:r>
            <a:endParaRPr lang="en-US" b="1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868144" y="764704"/>
            <a:ext cx="288032" cy="45365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419872" y="5301208"/>
            <a:ext cx="2736304" cy="72008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971600" y="2204864"/>
            <a:ext cx="2448272" cy="38164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868144" y="836712"/>
            <a:ext cx="288032" cy="4464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419872" y="5301208"/>
            <a:ext cx="2736304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71600" y="908720"/>
            <a:ext cx="4896544" cy="1368152"/>
          </a:xfrm>
          <a:prstGeom prst="straightConnector1">
            <a:avLst/>
          </a:prstGeom>
          <a:ln>
            <a:solidFill>
              <a:srgbClr val="CC00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43608" y="2276872"/>
            <a:ext cx="2376264" cy="3744416"/>
          </a:xfrm>
          <a:prstGeom prst="straightConnector1">
            <a:avLst/>
          </a:prstGeom>
          <a:ln>
            <a:solidFill>
              <a:srgbClr val="CC00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293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Margin of error: </a:t>
            </a:r>
          </a:p>
          <a:p>
            <a:pPr algn="ctr"/>
            <a:r>
              <a:rPr lang="en-GB" sz="1900" b="1" dirty="0" smtClean="0"/>
              <a:t>Bearings should be correct to within 2 degrees ( ½ a mark for 5 degrees out)</a:t>
            </a:r>
          </a:p>
          <a:p>
            <a:pPr algn="ctr"/>
            <a:r>
              <a:rPr lang="en-GB" sz="1900" b="1" dirty="0" smtClean="0"/>
              <a:t>Distances need to be correct to within 5 metres ( ½ a mark for 10 metres out)  </a:t>
            </a:r>
            <a:endParaRPr lang="en-US" sz="19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3653" t="33620" r="13258" b="26060"/>
          <a:stretch>
            <a:fillRect/>
          </a:stretch>
        </p:blipFill>
        <p:spPr bwMode="auto">
          <a:xfrm>
            <a:off x="0" y="0"/>
            <a:ext cx="9144000" cy="295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3825" t="38660" r="13086" b="22280"/>
          <a:stretch>
            <a:fillRect/>
          </a:stretch>
        </p:blipFill>
        <p:spPr bwMode="auto">
          <a:xfrm>
            <a:off x="0" y="3789039"/>
            <a:ext cx="9144000" cy="286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/>
          <p:nvPr/>
        </p:nvGrpSpPr>
        <p:grpSpPr>
          <a:xfrm>
            <a:off x="539552" y="4149080"/>
            <a:ext cx="1102909" cy="1152104"/>
            <a:chOff x="539552" y="4149080"/>
            <a:chExt cx="1102909" cy="1152104"/>
          </a:xfrm>
        </p:grpSpPr>
        <p:pic>
          <p:nvPicPr>
            <p:cNvPr id="5146" name="Picture 26"/>
            <p:cNvPicPr>
              <a:picLocks noChangeAspect="1" noChangeArrowheads="1"/>
            </p:cNvPicPr>
            <p:nvPr/>
          </p:nvPicPr>
          <p:blipFill>
            <a:blip r:embed="rId2" cstate="print">
              <a:lum bright="40000"/>
            </a:blip>
            <a:srcRect l="4641" t="7161" r="4641" b="7161"/>
            <a:stretch>
              <a:fillRect/>
            </a:stretch>
          </p:blipFill>
          <p:spPr bwMode="auto">
            <a:xfrm>
              <a:off x="539552" y="4149080"/>
              <a:ext cx="1102909" cy="104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971600" y="5085184"/>
              <a:ext cx="216000" cy="216000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" name="Picture 26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4641" t="7161" r="4641" b="7161"/>
          <a:stretch>
            <a:fillRect/>
          </a:stretch>
        </p:blipFill>
        <p:spPr bwMode="auto">
          <a:xfrm>
            <a:off x="7380312" y="2636912"/>
            <a:ext cx="1102909" cy="104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3"/>
          <p:cNvSpPr>
            <a:spLocks noChangeShapeType="1"/>
          </p:cNvSpPr>
          <p:nvPr/>
        </p:nvSpPr>
        <p:spPr bwMode="auto">
          <a:xfrm flipH="1" flipV="1">
            <a:off x="539551" y="2869553"/>
            <a:ext cx="7344815" cy="847477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1115616" y="1641095"/>
            <a:ext cx="5544616" cy="3516096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3275856" y="2348880"/>
            <a:ext cx="1656184" cy="1242138"/>
            <a:chOff x="3275856" y="2348880"/>
            <a:chExt cx="1656184" cy="1242138"/>
          </a:xfrm>
        </p:grpSpPr>
        <p:pic>
          <p:nvPicPr>
            <p:cNvPr id="5122" name="Picture 4" descr="raster-chart-nomans-land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5E1F3"/>
                </a:clrFrom>
                <a:clrTo>
                  <a:srgbClr val="D5E1F3">
                    <a:alpha val="0"/>
                  </a:srgbClr>
                </a:clrTo>
              </a:clrChange>
              <a:grayscl/>
              <a:biLevel thresh="50000"/>
              <a:lum bright="40000"/>
            </a:blip>
            <a:srcRect l="79148" t="37400" r="15384" b="56300"/>
            <a:stretch>
              <a:fillRect/>
            </a:stretch>
          </p:blipFill>
          <p:spPr bwMode="auto">
            <a:xfrm>
              <a:off x="3275856" y="2348880"/>
              <a:ext cx="1656184" cy="124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3995936" y="3158970"/>
              <a:ext cx="216000" cy="2160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Arc 12"/>
          <p:cNvSpPr>
            <a:spLocks/>
          </p:cNvSpPr>
          <p:nvPr/>
        </p:nvSpPr>
        <p:spPr bwMode="auto">
          <a:xfrm>
            <a:off x="7236295" y="2924944"/>
            <a:ext cx="1440000" cy="1438275"/>
          </a:xfrm>
          <a:custGeom>
            <a:avLst/>
            <a:gdLst>
              <a:gd name="T0" fmla="*/ 794491082 w 43200"/>
              <a:gd name="T1" fmla="*/ 0 h 43200"/>
              <a:gd name="T2" fmla="*/ 0 w 43200"/>
              <a:gd name="T3" fmla="*/ 795505087 h 43200"/>
              <a:gd name="T4" fmla="*/ 794491082 w 43200"/>
              <a:gd name="T5" fmla="*/ 797128739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1585"/>
                  <a:pt x="0" y="21570"/>
                  <a:pt x="0" y="21556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1585"/>
                  <a:pt x="0" y="21570"/>
                  <a:pt x="0" y="21556"/>
                </a:cubicBezTo>
                <a:lnTo>
                  <a:pt x="21600" y="21600"/>
                </a:lnTo>
                <a:close/>
              </a:path>
            </a:pathLst>
          </a:custGeom>
          <a:noFill/>
          <a:ln w="44450">
            <a:solidFill>
              <a:srgbClr val="00B050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179512" y="4293096"/>
            <a:ext cx="1800200" cy="1800200"/>
          </a:xfrm>
          <a:prstGeom prst="arc">
            <a:avLst>
              <a:gd name="adj1" fmla="val 16422684"/>
              <a:gd name="adj2" fmla="val 19762484"/>
            </a:avLst>
          </a:prstGeom>
          <a:noFill/>
          <a:ln w="444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03648" y="3708321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058</a:t>
            </a:r>
            <a:r>
              <a:rPr lang="en-GB" sz="3200" b="1" dirty="0" smtClean="0">
                <a:latin typeface="Calibri"/>
              </a:rPr>
              <a:t>°</a:t>
            </a:r>
            <a:endParaRPr lang="en-US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410595" y="2234407"/>
            <a:ext cx="49434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524328" y="436510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275</a:t>
            </a:r>
            <a:r>
              <a:rPr lang="en-GB" sz="3200" b="1" dirty="0" smtClean="0">
                <a:latin typeface="Calibri"/>
              </a:rPr>
              <a:t>°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60232" y="291623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/>
              <a:t>85</a:t>
            </a:r>
            <a:r>
              <a:rPr lang="en-GB" sz="3200" i="1" dirty="0" smtClean="0">
                <a:latin typeface="Calibri"/>
              </a:rPr>
              <a:t>°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04048" y="248418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/>
              <a:t>360</a:t>
            </a:r>
            <a:r>
              <a:rPr lang="en-GB" sz="3200" i="1" dirty="0" smtClean="0">
                <a:latin typeface="Calibri"/>
              </a:rPr>
              <a:t>°</a:t>
            </a:r>
            <a:r>
              <a:rPr lang="en-GB" sz="3200" i="1" dirty="0" smtClean="0"/>
              <a:t> - 275</a:t>
            </a:r>
            <a:r>
              <a:rPr lang="en-GB" sz="3200" i="1" dirty="0" smtClean="0">
                <a:latin typeface="Calibri"/>
              </a:rPr>
              <a:t>° = </a:t>
            </a:r>
            <a:endParaRPr lang="en-US" i="1" dirty="0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flipH="1" flipV="1">
            <a:off x="1115616" y="3645024"/>
            <a:ext cx="0" cy="14485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99592" y="321297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</a:t>
            </a:r>
            <a:endParaRPr lang="en-US" b="1" dirty="0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V="1">
            <a:off x="1115616" y="3284983"/>
            <a:ext cx="2952328" cy="18722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282078" y="3818583"/>
            <a:ext cx="49434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23"/>
          <p:cNvSpPr>
            <a:spLocks noChangeShapeType="1"/>
          </p:cNvSpPr>
          <p:nvPr/>
        </p:nvSpPr>
        <p:spPr bwMode="auto">
          <a:xfrm flipH="1" flipV="1">
            <a:off x="7956376" y="2204864"/>
            <a:ext cx="0" cy="14485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740352" y="177281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</a:t>
            </a:r>
            <a:endParaRPr lang="en-US" b="1" dirty="0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4139952" y="3284983"/>
            <a:ext cx="3744415" cy="4320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7812360" y="3573016"/>
            <a:ext cx="216000" cy="2160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rc 26"/>
          <p:cNvSpPr/>
          <p:nvPr/>
        </p:nvSpPr>
        <p:spPr>
          <a:xfrm rot="16200000">
            <a:off x="7236296" y="2996952"/>
            <a:ext cx="1440000" cy="1440000"/>
          </a:xfrm>
          <a:prstGeom prst="arc">
            <a:avLst>
              <a:gd name="adj1" fmla="val 16583975"/>
              <a:gd name="adj2" fmla="val 153478"/>
            </a:avLst>
          </a:prstGeom>
          <a:noFill/>
          <a:ln w="4445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How to pinpoint a location using bearings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403648" y="4924325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b="1" i="1" dirty="0" smtClean="0"/>
              <a:t>Construct the bearing from each point.  </a:t>
            </a:r>
          </a:p>
          <a:p>
            <a:pPr marL="342900" indent="-342900">
              <a:buAutoNum type="arabicPeriod"/>
            </a:pPr>
            <a:r>
              <a:rPr lang="en-GB" sz="2800" b="1" i="1" dirty="0" smtClean="0"/>
              <a:t>Extend the lines until they cross.  </a:t>
            </a:r>
          </a:p>
          <a:p>
            <a:pPr marL="342900" indent="-342900">
              <a:buAutoNum type="arabicPeriod"/>
            </a:pPr>
            <a:r>
              <a:rPr lang="en-GB" sz="2800" b="1" i="1" dirty="0" smtClean="0"/>
              <a:t>The crossing point is the location.</a:t>
            </a:r>
            <a:endParaRPr lang="en-US" sz="28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79512" y="47667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/>
              <a:t>Try to work out how bearings could help you locate a ship in distress. 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7" grpId="0" animBg="1"/>
      <p:bldP spid="15" grpId="0" animBg="1"/>
      <p:bldP spid="17" grpId="0"/>
      <p:bldP spid="19" grpId="0"/>
      <p:bldP spid="20" grpId="0"/>
      <p:bldP spid="23" grpId="0"/>
      <p:bldP spid="23" grpId="1"/>
      <p:bldP spid="32" grpId="0" animBg="1"/>
      <p:bldP spid="34" grpId="0"/>
      <p:bldP spid="31" grpId="0" animBg="1"/>
      <p:bldP spid="33" grpId="0" animBg="1"/>
      <p:bldP spid="35" grpId="0"/>
      <p:bldP spid="4119" grpId="0" animBg="1"/>
      <p:bldP spid="27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 l="38652" t="24171" r="6915" b="12251"/>
          <a:stretch>
            <a:fillRect/>
          </a:stretch>
        </p:blipFill>
        <p:spPr bwMode="auto">
          <a:xfrm>
            <a:off x="0" y="91330"/>
            <a:ext cx="9109075" cy="6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275856" y="5877273"/>
            <a:ext cx="360040" cy="360039"/>
            <a:chOff x="899592" y="1772816"/>
            <a:chExt cx="360040" cy="36003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899592" y="1772816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 flipH="1">
              <a:off x="899632" y="1772855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724128" y="620688"/>
            <a:ext cx="360040" cy="360039"/>
            <a:chOff x="899592" y="1772816"/>
            <a:chExt cx="360040" cy="360039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99592" y="1772816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>
              <a:off x="899632" y="1772855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940152" y="5085184"/>
            <a:ext cx="360040" cy="360039"/>
            <a:chOff x="899592" y="1772816"/>
            <a:chExt cx="360040" cy="360039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899592" y="1772816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>
              <a:off x="899632" y="1772855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27584" y="2060848"/>
            <a:ext cx="360040" cy="360039"/>
            <a:chOff x="899592" y="1772816"/>
            <a:chExt cx="360040" cy="360039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899592" y="1772816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>
              <a:off x="899632" y="1772855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220072" y="40466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472688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71800" y="587901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20608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D</a:t>
            </a:r>
            <a:endParaRPr lang="en-US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8100392" y="260648"/>
            <a:ext cx="360040" cy="360039"/>
            <a:chOff x="899592" y="1772816"/>
            <a:chExt cx="360040" cy="360039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899592" y="1772816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>
              <a:off x="899632" y="1772855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563888" y="2708920"/>
            <a:ext cx="360040" cy="360039"/>
            <a:chOff x="899592" y="1772816"/>
            <a:chExt cx="360040" cy="360039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899592" y="1772816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>
              <a:off x="899632" y="1772855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5940152" y="476672"/>
            <a:ext cx="2304256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707904" y="476672"/>
            <a:ext cx="4536504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68144" y="836712"/>
            <a:ext cx="3275856" cy="324036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71600" y="2276872"/>
            <a:ext cx="8172400" cy="144016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8532440" y="3441600"/>
            <a:ext cx="360040" cy="360039"/>
            <a:chOff x="899592" y="1772816"/>
            <a:chExt cx="360040" cy="360039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899592" y="1772816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>
              <a:off x="899632" y="1772855"/>
              <a:ext cx="360000" cy="360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8316416" y="38610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F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1"/>
          </a:solidFill>
          <a:round/>
          <a:headEnd/>
          <a:tailEnd type="triangle" w="med" len="med"/>
        </a:ln>
      </a:spPr>
      <a:bodyPr/>
      <a:lstStyle>
        <a:defPPr>
          <a:defRPr/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196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ancl</dc:creator>
  <cp:lastModifiedBy>Note</cp:lastModifiedBy>
  <cp:revision>29</cp:revision>
  <dcterms:created xsi:type="dcterms:W3CDTF">2010-03-02T12:37:17Z</dcterms:created>
  <dcterms:modified xsi:type="dcterms:W3CDTF">2012-11-24T10:37:09Z</dcterms:modified>
</cp:coreProperties>
</file>