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58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CC00"/>
    <a:srgbClr val="00D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3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7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96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11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3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90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48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34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4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993C-6DEC-4C39-AED6-34A104C525BA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C9F38-20A2-4F4B-A31D-D0CD51EFE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9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487" y="216573"/>
            <a:ext cx="6536027" cy="60140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60396" y="2978761"/>
            <a:ext cx="1558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2060"/>
                </a:solidFill>
              </a:rPr>
              <a:t>Teaching maths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5265" y="2402335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Chopping logs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1521" y="2301470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CC00"/>
                </a:solidFill>
              </a:rPr>
              <a:t>Proof reading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2404" y="4499672"/>
            <a:ext cx="155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D7D2"/>
                </a:solidFill>
              </a:rPr>
              <a:t>Plumbing</a:t>
            </a:r>
            <a:endParaRPr lang="en-GB" sz="2400" dirty="0">
              <a:solidFill>
                <a:srgbClr val="00D7D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2718" y="5933626"/>
            <a:ext cx="277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70C0"/>
                </a:solidFill>
              </a:rPr>
              <a:t>Things I enjoy doing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03036" y="5975388"/>
            <a:ext cx="29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Things people pay for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09430" y="-80210"/>
            <a:ext cx="29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Things I’m good at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03646" y="4113039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50"/>
                </a:solidFill>
              </a:rPr>
              <a:t>Interior decorating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0266" y="4305741"/>
            <a:ext cx="169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Singing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8190" y="1061546"/>
            <a:ext cx="1738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Untangling rope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00361" y="956506"/>
            <a:ext cx="2296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Find a way to make it pay?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9836" y="905109"/>
            <a:ext cx="2459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Find a way to make it fun?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44900" y="6049529"/>
            <a:ext cx="2730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Find a way to get better at it?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71816" y="2622961"/>
            <a:ext cx="2962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Perfect career</a:t>
            </a:r>
            <a:endParaRPr lang="en-GB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481943" y="1408699"/>
            <a:ext cx="1332411" cy="993636"/>
          </a:xfrm>
          <a:prstGeom prst="straightConnector1">
            <a:avLst/>
          </a:prstGeom>
          <a:ln w="76200">
            <a:solidFill>
              <a:srgbClr val="FF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416567" y="1736106"/>
            <a:ext cx="1441947" cy="766877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639568" y="5165558"/>
            <a:ext cx="0" cy="960088"/>
          </a:xfrm>
          <a:prstGeom prst="straightConnector1">
            <a:avLst/>
          </a:prstGeom>
          <a:ln w="76200">
            <a:solidFill>
              <a:srgbClr val="00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254770" y="2950491"/>
            <a:ext cx="2969441" cy="659834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8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6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487" y="376993"/>
            <a:ext cx="6536027" cy="60140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33753" y="3438188"/>
            <a:ext cx="155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Pancakes!</a:t>
            </a:r>
            <a:endParaRPr lang="en-GB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085265" y="2562755"/>
            <a:ext cx="155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Pasta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526659" y="2739188"/>
            <a:ext cx="155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Batter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12404" y="4660092"/>
            <a:ext cx="155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Omlette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66761" y="6035831"/>
            <a:ext cx="1633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Egg</a:t>
            </a:r>
            <a:endParaRPr lang="en-GB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15030" y="6135808"/>
            <a:ext cx="3050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Milk</a:t>
            </a:r>
            <a:endParaRPr lang="en-GB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09430" y="0"/>
            <a:ext cx="296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Flour</a:t>
            </a:r>
            <a:endParaRPr lang="en-GB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63481" y="4313921"/>
            <a:ext cx="155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Milk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951907" y="4328400"/>
            <a:ext cx="1023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Egg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788190" y="1221966"/>
            <a:ext cx="1904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Flour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915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6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487" y="376993"/>
            <a:ext cx="6536027" cy="60140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70360" y="3228984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Toyota Corolla</a:t>
            </a:r>
            <a:endParaRPr lang="en-GB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085265" y="2562755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Toyota</a:t>
            </a:r>
          </a:p>
          <a:p>
            <a:pPr algn="ctr"/>
            <a:r>
              <a:rPr lang="en-GB" sz="2400" dirty="0" smtClean="0"/>
              <a:t>Prius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526659" y="2739188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Toyota</a:t>
            </a:r>
          </a:p>
          <a:p>
            <a:pPr algn="ctr"/>
            <a:r>
              <a:rPr lang="en-GB" sz="2400" dirty="0" smtClean="0"/>
              <a:t>Previa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12404" y="4660092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Peugeot 106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692717" y="6094046"/>
            <a:ext cx="394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Better than 40mpg</a:t>
            </a:r>
            <a:endParaRPr lang="en-GB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15030" y="6135808"/>
            <a:ext cx="3050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Under £1500</a:t>
            </a:r>
            <a:endParaRPr lang="en-GB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09430" y="0"/>
            <a:ext cx="29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Toyota</a:t>
            </a:r>
            <a:endParaRPr lang="en-GB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63481" y="4313921"/>
            <a:ext cx="155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Vauxhall Corsa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951907" y="4328400"/>
            <a:ext cx="1023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VW Golf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788190" y="1221966"/>
            <a:ext cx="1904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Toyota</a:t>
            </a:r>
          </a:p>
          <a:p>
            <a:pPr algn="ctr"/>
            <a:r>
              <a:rPr lang="en-GB" sz="2400" dirty="0" smtClean="0"/>
              <a:t>Hilux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8206157" y="1908191"/>
            <a:ext cx="1904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Bugatti Veyron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8046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6" grpId="0"/>
      <p:bldP spid="19" grpId="0"/>
      <p:bldP spid="20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386" y="897231"/>
            <a:ext cx="8110415" cy="5480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27071" y="109010"/>
            <a:ext cx="2962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Put the following Pixar movies in the Venn diagram: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1153" y="1156250"/>
            <a:ext cx="2171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Toy Story</a:t>
            </a:r>
          </a:p>
          <a:p>
            <a:r>
              <a:rPr lang="en-GB" sz="2400" dirty="0" smtClean="0"/>
              <a:t>A Bug's Life</a:t>
            </a:r>
          </a:p>
          <a:p>
            <a:r>
              <a:rPr lang="en-GB" sz="2400" dirty="0" smtClean="0"/>
              <a:t>Monsters, </a:t>
            </a:r>
            <a:r>
              <a:rPr lang="en-GB" sz="2400" dirty="0" err="1" smtClean="0"/>
              <a:t>Inc</a:t>
            </a:r>
            <a:endParaRPr lang="en-GB" sz="2400" dirty="0" smtClean="0"/>
          </a:p>
          <a:p>
            <a:r>
              <a:rPr lang="en-GB" sz="2400" dirty="0" smtClean="0"/>
              <a:t>Finding Nemo</a:t>
            </a:r>
          </a:p>
          <a:p>
            <a:r>
              <a:rPr lang="en-GB" sz="2400" dirty="0" smtClean="0"/>
              <a:t>The Incredibles</a:t>
            </a:r>
          </a:p>
          <a:p>
            <a:r>
              <a:rPr lang="en-GB" sz="2400" dirty="0" smtClean="0"/>
              <a:t>Cars</a:t>
            </a:r>
          </a:p>
          <a:p>
            <a:r>
              <a:rPr lang="en-GB" sz="2400" dirty="0" smtClean="0"/>
              <a:t>Ratatouille</a:t>
            </a:r>
          </a:p>
          <a:p>
            <a:r>
              <a:rPr lang="en-GB" sz="2400" dirty="0" smtClean="0"/>
              <a:t>WALL-E</a:t>
            </a:r>
          </a:p>
          <a:p>
            <a:r>
              <a:rPr lang="en-GB" sz="2400" dirty="0" smtClean="0"/>
              <a:t>Up</a:t>
            </a:r>
          </a:p>
          <a:p>
            <a:r>
              <a:rPr lang="en-GB" sz="2400" dirty="0" smtClean="0"/>
              <a:t>Brave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35072" y="235918"/>
            <a:ext cx="333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70C0"/>
                </a:solidFill>
              </a:rPr>
              <a:t>Main character</a:t>
            </a:r>
          </a:p>
          <a:p>
            <a:pPr algn="ctr"/>
            <a:r>
              <a:rPr lang="en-GB" sz="2400" b="1" dirty="0" smtClean="0">
                <a:solidFill>
                  <a:srgbClr val="0070C0"/>
                </a:solidFill>
              </a:rPr>
              <a:t>doesn’t need to breathe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9741" y="235917"/>
            <a:ext cx="34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Main character</a:t>
            </a:r>
          </a:p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would fit in a pencil case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6238" y="2919045"/>
            <a:ext cx="2171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Toy Story</a:t>
            </a:r>
          </a:p>
          <a:p>
            <a:pPr algn="ctr"/>
            <a:endParaRPr lang="en-GB" sz="2400" dirty="0">
              <a:solidFill>
                <a:srgbClr val="7030A0"/>
              </a:solidFill>
            </a:endParaRPr>
          </a:p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Finding Nemo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77508" y="2919045"/>
            <a:ext cx="2171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A Bug's Life</a:t>
            </a:r>
          </a:p>
          <a:p>
            <a:pPr algn="ctr"/>
            <a:endParaRPr lang="en-GB" sz="2400" dirty="0" smtClean="0">
              <a:solidFill>
                <a:srgbClr val="FF0000"/>
              </a:solidFill>
            </a:endParaRP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Ratatouille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64049" y="3049076"/>
            <a:ext cx="21714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Up</a:t>
            </a:r>
          </a:p>
          <a:p>
            <a:endParaRPr lang="en-GB" sz="2400" dirty="0" smtClean="0"/>
          </a:p>
          <a:p>
            <a:r>
              <a:rPr lang="en-GB" sz="2400" dirty="0" smtClean="0"/>
              <a:t>Brave</a:t>
            </a:r>
          </a:p>
          <a:p>
            <a:endParaRPr lang="en-GB" sz="2400" dirty="0" smtClean="0"/>
          </a:p>
          <a:p>
            <a:r>
              <a:rPr lang="en-GB" sz="2400" dirty="0" smtClean="0"/>
              <a:t>Monsters, </a:t>
            </a:r>
            <a:r>
              <a:rPr lang="en-GB" sz="2400" dirty="0" err="1" smtClean="0"/>
              <a:t>Inc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Incredibles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38470" y="2806858"/>
            <a:ext cx="2171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Cars</a:t>
            </a:r>
          </a:p>
          <a:p>
            <a:pPr algn="ctr"/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WALL-E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03521" y="4100980"/>
            <a:ext cx="4189028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is the chance of a movie from the list chosen at random having a main character who: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Fits in a pencil case?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Doesn’t need to breathe?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Both?</a:t>
            </a:r>
          </a:p>
        </p:txBody>
      </p:sp>
    </p:spTree>
    <p:extLst>
      <p:ext uri="{BB962C8B-B14F-4D97-AF65-F5344CB8AC3E}">
        <p14:creationId xmlns:p14="http://schemas.microsoft.com/office/powerpoint/2010/main" val="407712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466" y="376993"/>
            <a:ext cx="6536027" cy="60140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64697" y="6094046"/>
            <a:ext cx="277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Multiples of 5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75015" y="6135808"/>
            <a:ext cx="29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Factors of 60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81409" y="0"/>
            <a:ext cx="29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Prime Numbers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43163" y="3604882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2905" y="2727943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611" y="2462033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86889" y="4080644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4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8119" y="3330556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2876" y="4667506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4643" y="610457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7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42576" y="1677257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8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30493" y="2337579"/>
            <a:ext cx="41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9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4642" y="4491163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10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28830" y="838658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2905" y="5248772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021" y="1415647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59483" y="3218355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14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67658" y="4864401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12520" y="4099992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61204" y="1588118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17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33100" y="4910504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18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46817" y="1580284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19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97405" y="4544142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20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9540" y="9596"/>
            <a:ext cx="2962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Place all the whole numbers from 1 to 30 in the Venn diagram:</a:t>
            </a:r>
            <a:endParaRPr lang="en-GB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1364236" y="1849728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236593" y="2441499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44721" y="1836818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523789" y="3073958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24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58842" y="4676632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236593" y="3786082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34891" y="4348293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27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84872" y="5014383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28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42355" y="1684059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29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67215" y="5335241"/>
            <a:ext cx="60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30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3728" y="1260361"/>
            <a:ext cx="3624220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 pick a number between 1 and 30.  What is the chance that it: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Is either a factor of 60 or a multiple of 5?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Is a prime factor of 60?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Is a prime multiple of 5?</a:t>
            </a:r>
          </a:p>
          <a:p>
            <a:pPr marL="342900" indent="-342900">
              <a:buAutoNum type="alphaLcParenR"/>
            </a:pPr>
            <a:r>
              <a:rPr lang="en-GB" sz="2400" dirty="0" smtClean="0"/>
              <a:t>Is not a factor of 60, multiple of 5 or a prime?</a:t>
            </a:r>
          </a:p>
        </p:txBody>
      </p:sp>
    </p:spTree>
    <p:extLst>
      <p:ext uri="{BB962C8B-B14F-4D97-AF65-F5344CB8AC3E}">
        <p14:creationId xmlns:p14="http://schemas.microsoft.com/office/powerpoint/2010/main" val="375744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 l="1093"/>
          <a:stretch>
            <a:fillRect/>
          </a:stretch>
        </p:blipFill>
        <p:spPr bwMode="auto">
          <a:xfrm>
            <a:off x="0" y="0"/>
            <a:ext cx="499700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630" y="273340"/>
            <a:ext cx="7397370" cy="433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1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5156"/>
            <a:ext cx="6193597" cy="45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621"/>
          <a:stretch/>
        </p:blipFill>
        <p:spPr>
          <a:xfrm>
            <a:off x="6193597" y="771202"/>
            <a:ext cx="5998403" cy="458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30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283</Words>
  <Application>Microsoft Office PowerPoint</Application>
  <PresentationFormat>Widescreen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Torch Academy Gateway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Clohesy</dc:creator>
  <cp:lastModifiedBy>Anthony Clohesy</cp:lastModifiedBy>
  <cp:revision>17</cp:revision>
  <dcterms:created xsi:type="dcterms:W3CDTF">2015-10-19T10:00:45Z</dcterms:created>
  <dcterms:modified xsi:type="dcterms:W3CDTF">2015-11-03T14:34:47Z</dcterms:modified>
</cp:coreProperties>
</file>