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9" r:id="rId2"/>
    <p:sldId id="265" r:id="rId3"/>
    <p:sldId id="256" r:id="rId4"/>
    <p:sldId id="267" r:id="rId5"/>
    <p:sldId id="258" r:id="rId6"/>
    <p:sldId id="269" r:id="rId7"/>
    <p:sldId id="260" r:id="rId8"/>
    <p:sldId id="270" r:id="rId9"/>
    <p:sldId id="261" r:id="rId10"/>
    <p:sldId id="271" r:id="rId11"/>
    <p:sldId id="262" r:id="rId12"/>
    <p:sldId id="274" r:id="rId1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9" autoAdjust="0"/>
    <p:restoredTop sz="88151" autoAdjust="0"/>
  </p:normalViewPr>
  <p:slideViewPr>
    <p:cSldViewPr>
      <p:cViewPr varScale="1">
        <p:scale>
          <a:sx n="65" d="100"/>
          <a:sy n="65" d="100"/>
        </p:scale>
        <p:origin x="14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E4F407-652E-4A8C-87F1-9D58B1DE9A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0593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Arial" panose="020B0604020202020204" pitchFamily="34" charset="0"/>
              </a:rPr>
              <a:t>The Big Things Quiz – groups will need to write down their answers for the first 7 questions, then the next 7 slides show answers (along with the alternatives for different amounts).  There are 3 bonus questions at the end which are possible to work out with a bit of general knowledge and mathematical know-how.</a:t>
            </a: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A20745-76B7-466C-88DB-BCBEE5CFA8FD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7133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486862-21F8-4207-AEEA-106AF338138E}" type="slidenum">
              <a:rPr lang="en-GB" altLang="en-US"/>
              <a:pPr eaLnBrk="1" hangingPunct="1"/>
              <a:t>10</a:t>
            </a:fld>
            <a:endParaRPr lang="en-GB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>
                <a:latin typeface="Arial" panose="020B0604020202020204" pitchFamily="34" charset="0"/>
              </a:rPr>
              <a:t>This monster vehicle is used in Australia to clear mines.  </a:t>
            </a:r>
          </a:p>
        </p:txBody>
      </p:sp>
    </p:spTree>
    <p:extLst>
      <p:ext uri="{BB962C8B-B14F-4D97-AF65-F5344CB8AC3E}">
        <p14:creationId xmlns:p14="http://schemas.microsoft.com/office/powerpoint/2010/main" val="4265679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F9CC7B-20ED-4F96-BA14-219ABF4696F4}" type="slidenum">
              <a:rPr lang="en-GB" altLang="en-US"/>
              <a:pPr eaLnBrk="1" hangingPunct="1"/>
              <a:t>11</a:t>
            </a:fld>
            <a:endParaRPr lang="en-GB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>
                <a:latin typeface="Arial" panose="020B0604020202020204" pitchFamily="34" charset="0"/>
              </a:rPr>
              <a:t>The Australian mine clearer narrowly beats this enormous digging machine, and the space shuttle launch platform is transported by means of this 40m by 40m tracked vehicle.  </a:t>
            </a:r>
          </a:p>
        </p:txBody>
      </p:sp>
    </p:spTree>
    <p:extLst>
      <p:ext uri="{BB962C8B-B14F-4D97-AF65-F5344CB8AC3E}">
        <p14:creationId xmlns:p14="http://schemas.microsoft.com/office/powerpoint/2010/main" val="632386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smtClean="0">
                <a:latin typeface="Arial" panose="020B0604020202020204" pitchFamily="34" charset="0"/>
              </a:rPr>
              <a:t>107 bottles.  Note: taking answers sequentially from groups gives the final guessers an unfair advantage – try to ensure all answers are written prior to sharing.  Another way of doing this is give each team a first guess, tell them ‘too high’ or ‘too low’, then allow one final (secret) guess from each team as their final answer.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EC05AA5-DFFC-4AF2-9659-3342133B13D0}" type="slidenum">
              <a:rPr lang="en-GB" altLang="en-US"/>
              <a:pPr eaLnBrk="1" hangingPunct="1"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171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4CEDC3A-7438-468A-B574-F77A518F42ED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>
                <a:latin typeface="Arial" panose="020B0604020202020204" pitchFamily="34" charset="0"/>
              </a:rPr>
              <a:t>The Thrust SSC, powered by jet engines, broke the sound barrier, and currently lives at Coventry Transport Museum.  </a:t>
            </a:r>
          </a:p>
        </p:txBody>
      </p:sp>
    </p:spTree>
    <p:extLst>
      <p:ext uri="{BB962C8B-B14F-4D97-AF65-F5344CB8AC3E}">
        <p14:creationId xmlns:p14="http://schemas.microsoft.com/office/powerpoint/2010/main" val="3362113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336877-9436-467F-B4C0-2559F1350471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>
                <a:latin typeface="Arial" panose="020B0604020202020204" pitchFamily="34" charset="0"/>
              </a:rPr>
              <a:t>The Cessna 172, the plane of choice for learner pilots (AKA Ford Fiesta of the skies), travels at 142mph.  The Bloodhound SSC is run by a hybrid jet and rocket engine and, while not yet built, is expected to reach 1050mph.  At this speed it covers a mile in 3.5 seconds, and could overtake a Euro fighter jet.  </a:t>
            </a:r>
          </a:p>
        </p:txBody>
      </p:sp>
    </p:spTree>
    <p:extLst>
      <p:ext uri="{BB962C8B-B14F-4D97-AF65-F5344CB8AC3E}">
        <p14:creationId xmlns:p14="http://schemas.microsoft.com/office/powerpoint/2010/main" val="69361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9D4A5AD-AA21-4AF5-9E1B-8D14BCD64E5D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>
                <a:latin typeface="Arial" panose="020B0604020202020204" pitchFamily="34" charset="0"/>
              </a:rPr>
              <a:t>Much of the construction is iron – this figure is the total weight of the structure.  </a:t>
            </a:r>
          </a:p>
        </p:txBody>
      </p:sp>
    </p:spTree>
    <p:extLst>
      <p:ext uri="{BB962C8B-B14F-4D97-AF65-F5344CB8AC3E}">
        <p14:creationId xmlns:p14="http://schemas.microsoft.com/office/powerpoint/2010/main" val="831928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9C8717-F467-4717-9870-84A9947D4CA6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>
                <a:latin typeface="Arial" panose="020B0604020202020204" pitchFamily="34" charset="0"/>
              </a:rPr>
              <a:t>The Empire State Building is taller than the Eiffel Tower, but Mount Snowden, in Wales, is more than three times the size.  (Everest is 8 times as tall again)</a:t>
            </a:r>
          </a:p>
        </p:txBody>
      </p:sp>
    </p:spTree>
    <p:extLst>
      <p:ext uri="{BB962C8B-B14F-4D97-AF65-F5344CB8AC3E}">
        <p14:creationId xmlns:p14="http://schemas.microsoft.com/office/powerpoint/2010/main" val="1085716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20E3BC7-5A12-4B63-B1CC-89F548BE5168}" type="slidenum">
              <a:rPr lang="en-GB" altLang="en-US"/>
              <a:pPr eaLnBrk="1" hangingPunct="1"/>
              <a:t>6</a:t>
            </a:fld>
            <a:endParaRPr lang="en-GB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>
                <a:latin typeface="Arial" panose="020B0604020202020204" pitchFamily="34" charset="0"/>
              </a:rPr>
              <a:t>The Knock Nevis supertanker, when full, has too great a draft to navigate the English Channel.  It can only berth in a handful of the largest ports on the planet and is used mostly nowadays as an off-shore base.  </a:t>
            </a:r>
          </a:p>
        </p:txBody>
      </p:sp>
    </p:spTree>
    <p:extLst>
      <p:ext uri="{BB962C8B-B14F-4D97-AF65-F5344CB8AC3E}">
        <p14:creationId xmlns:p14="http://schemas.microsoft.com/office/powerpoint/2010/main" val="806609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4AFACD-FCE4-429E-A312-8382EBD1D018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>
                <a:latin typeface="Arial" panose="020B0604020202020204" pitchFamily="34" charset="0"/>
              </a:rPr>
              <a:t>The Logos Hope is the largest floating bookshop in the world, but is itself dwarfed by the Freedom of the Seas, the largest cruise-liner in the world.  Rutland Water is a reservoir in Leicestershire that measures less than 20 miles around, and yet holds 124 million tonnes of water.  </a:t>
            </a:r>
          </a:p>
        </p:txBody>
      </p:sp>
    </p:spTree>
    <p:extLst>
      <p:ext uri="{BB962C8B-B14F-4D97-AF65-F5344CB8AC3E}">
        <p14:creationId xmlns:p14="http://schemas.microsoft.com/office/powerpoint/2010/main" val="3230967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78D729D-FC32-446B-8D60-E2DD2379AB69}" type="slidenum">
              <a:rPr lang="en-GB" altLang="en-US"/>
              <a:pPr eaLnBrk="1" hangingPunct="1"/>
              <a:t>8</a:t>
            </a:fld>
            <a:endParaRPr lang="en-GB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>
                <a:latin typeface="Arial" panose="020B0604020202020204" pitchFamily="34" charset="0"/>
              </a:rPr>
              <a:t>The Cheetah can accelerate from 0 to 63mph in just 3 seconds – faster than most supercars.  </a:t>
            </a:r>
          </a:p>
        </p:txBody>
      </p:sp>
    </p:spTree>
    <p:extLst>
      <p:ext uri="{BB962C8B-B14F-4D97-AF65-F5344CB8AC3E}">
        <p14:creationId xmlns:p14="http://schemas.microsoft.com/office/powerpoint/2010/main" val="212608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CE7E2F-4D4F-4A9C-A1B2-F2E7C4179EDE}" type="slidenum">
              <a:rPr lang="en-GB" altLang="en-US"/>
              <a:pPr eaLnBrk="1" hangingPunct="1"/>
              <a:t>9</a:t>
            </a:fld>
            <a:endParaRPr lang="en-GB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>
                <a:latin typeface="Arial" panose="020B0604020202020204" pitchFamily="34" charset="0"/>
              </a:rPr>
              <a:t>The cheetah regularly hits a top speed, at the height of its sprint, of 70 to 75mph.  A camel can travel at 40mph – the same speed as a greyhound, some horses up to 50mph, and the sailfish beats even the swordfish’s 60mph with a top speed of 68mph.  The Peregrine Falcon has been recorded at 185mph, but this involves a high speed dive through the air.  No doubt a cheetah might top 75mph if dropped from a plane…</a:t>
            </a:r>
          </a:p>
        </p:txBody>
      </p:sp>
    </p:spTree>
    <p:extLst>
      <p:ext uri="{BB962C8B-B14F-4D97-AF65-F5344CB8AC3E}">
        <p14:creationId xmlns:p14="http://schemas.microsoft.com/office/powerpoint/2010/main" val="1727532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ACFD17-4D83-40EA-9818-51AF8243D9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921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6F7C7-DA46-47E5-9730-BCE472D9B06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618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EF83EE-F814-442E-89FB-AD9645B0B4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580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2655D9-2398-4260-9903-9646D6242F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038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B0AB86-A66A-4B3E-893E-31455915468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636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905DE-3C9F-4C62-A975-C3775CBE9F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6052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537B1-6283-4199-AC25-C4A8032283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01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A7684-88D2-44BE-B25B-196B05823A9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789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EA89C2-E1E1-442E-9ABB-1A651B1427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3294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202A6D-92A0-44EF-9284-1B1A0215DD5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0673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102C8D-8B91-45F6-8FBF-832EE6F78FC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918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F76AD6-12CD-4F80-88A2-503CAAC924D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7.jpeg"/><Relationship Id="rId4" Type="http://schemas.openxmlformats.org/officeDocument/2006/relationships/hyperlink" Target="http://upload.wikimedia.org/wikipedia/commons/c/c0/Snowdon_from_Llyn_Llydaw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4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4049697"/>
            <a:ext cx="4324335" cy="14675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510" y="0"/>
            <a:ext cx="7685117" cy="40318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Big 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Things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GB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In </a:t>
            </a:r>
            <a:r>
              <a:rPr lang="en-GB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your teams, you </a:t>
            </a:r>
            <a:r>
              <a:rPr lang="en-GB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will get</a:t>
            </a:r>
          </a:p>
          <a:p>
            <a:pPr>
              <a:defRPr/>
            </a:pPr>
            <a:r>
              <a:rPr lang="en-GB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three guesses: I’ll tell you</a:t>
            </a:r>
          </a:p>
          <a:p>
            <a:pPr>
              <a:defRPr/>
            </a:pPr>
            <a:r>
              <a:rPr lang="en-GB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‘too high’ or ‘too low’, then</a:t>
            </a:r>
          </a:p>
          <a:p>
            <a:pPr>
              <a:defRPr/>
            </a:pPr>
            <a:r>
              <a:rPr lang="en-GB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you make a final prediction.</a:t>
            </a:r>
            <a:endParaRPr lang="en-GB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" name="Picture 4" descr="On_c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514" y="5523046"/>
            <a:ext cx="1969581" cy="133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knock-nev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1"/>
          <a:stretch>
            <a:fillRect/>
          </a:stretch>
        </p:blipFill>
        <p:spPr bwMode="auto">
          <a:xfrm>
            <a:off x="3519692" y="5523045"/>
            <a:ext cx="1883382" cy="128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heetah-running-small-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26" b="20653"/>
          <a:stretch>
            <a:fillRect/>
          </a:stretch>
        </p:blipFill>
        <p:spPr bwMode="auto">
          <a:xfrm>
            <a:off x="7862" y="5527056"/>
            <a:ext cx="3510399" cy="130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Bucket_wheel_excavator_in_Ferropoli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" y="5523045"/>
            <a:ext cx="1863997" cy="128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bull_v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5" t="12085" r="10504" b="11818"/>
          <a:stretch>
            <a:fillRect/>
          </a:stretch>
        </p:blipFill>
        <p:spPr bwMode="auto">
          <a:xfrm>
            <a:off x="4817909" y="5538853"/>
            <a:ext cx="1798957" cy="131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NYC-EmpireStateBuild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r="14091"/>
          <a:stretch/>
        </p:blipFill>
        <p:spPr bwMode="auto">
          <a:xfrm>
            <a:off x="6588225" y="5535056"/>
            <a:ext cx="648072" cy="134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saturn5_apollo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8" r="26279"/>
          <a:stretch>
            <a:fillRect/>
          </a:stretch>
        </p:blipFill>
        <p:spPr bwMode="auto">
          <a:xfrm>
            <a:off x="6431" y="4031872"/>
            <a:ext cx="827315" cy="148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Logos Hope - A Project Worker's Adventur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1"/>
          <a:stretch>
            <a:fillRect/>
          </a:stretch>
        </p:blipFill>
        <p:spPr bwMode="auto">
          <a:xfrm>
            <a:off x="829594" y="4033879"/>
            <a:ext cx="2032760" cy="149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800px-STS117rollou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" t="11551" r="44333" b="4425"/>
          <a:stretch>
            <a:fillRect/>
          </a:stretch>
        </p:blipFill>
        <p:spPr bwMode="auto">
          <a:xfrm>
            <a:off x="2627784" y="4031872"/>
            <a:ext cx="1350418" cy="147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7290685c0792650a967eff2960e7085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47673"/>
            <a:ext cx="2098148" cy="146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swordfish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926" y="0"/>
            <a:ext cx="1724338" cy="129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upload.wikimedia.org/wikipedia/en/thumb/9/93/Burj_Khalifa.jpg/240px-Burj_Khalifa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2" r="25367"/>
          <a:stretch/>
        </p:blipFill>
        <p:spPr bwMode="auto">
          <a:xfrm>
            <a:off x="8109320" y="15685"/>
            <a:ext cx="1008112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90500" y="333375"/>
            <a:ext cx="8877300" cy="1143000"/>
          </a:xfrm>
        </p:spPr>
        <p:txBody>
          <a:bodyPr/>
          <a:lstStyle/>
          <a:p>
            <a:pPr eaLnBrk="1" hangingPunct="1"/>
            <a:r>
              <a:rPr lang="en-GB" altLang="en-US" sz="4000" dirty="0"/>
              <a:t>5</a:t>
            </a:r>
            <a:r>
              <a:rPr lang="en-GB" altLang="en-US" sz="4000" dirty="0" smtClean="0"/>
              <a:t>. </a:t>
            </a:r>
            <a:r>
              <a:rPr lang="en-GB" altLang="en-US" sz="4000" dirty="0" smtClean="0"/>
              <a:t>Longest land  </a:t>
            </a:r>
            <a:r>
              <a:rPr lang="en-GB" altLang="en-US" sz="4000" dirty="0" smtClean="0"/>
              <a:t>vehicle</a:t>
            </a:r>
          </a:p>
        </p:txBody>
      </p:sp>
      <p:pic>
        <p:nvPicPr>
          <p:cNvPr id="9220" name="Picture 4" descr="Bucket_wheel_excavator_in_Ferropol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76374"/>
            <a:ext cx="7787208" cy="538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1" name="Picture 15" descr="800px-Bagger-garzwei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2700"/>
            <a:ext cx="6011863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-2172" y="53691"/>
            <a:ext cx="6418263" cy="1143000"/>
          </a:xfrm>
        </p:spPr>
        <p:txBody>
          <a:bodyPr/>
          <a:lstStyle/>
          <a:p>
            <a:pPr algn="l" eaLnBrk="1" hangingPunct="1"/>
            <a:r>
              <a:rPr lang="en-GB" altLang="en-US" sz="4000" dirty="0"/>
              <a:t>5</a:t>
            </a:r>
            <a:r>
              <a:rPr lang="en-GB" altLang="en-US" sz="4000" dirty="0" smtClean="0"/>
              <a:t>. </a:t>
            </a:r>
            <a:r>
              <a:rPr lang="en-GB" altLang="en-US" sz="4000" dirty="0" smtClean="0"/>
              <a:t>Longest </a:t>
            </a:r>
            <a:r>
              <a:rPr lang="en-GB" altLang="en-US" sz="4000" dirty="0" smtClean="0"/>
              <a:t>land vehicle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40 metres long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220 metres long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215 metres long</a:t>
            </a:r>
          </a:p>
          <a:p>
            <a:pPr eaLnBrk="1" hangingPunct="1"/>
            <a:endParaRPr lang="en-GB" altLang="en-US" smtClean="0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539750" y="3284538"/>
            <a:ext cx="3600450" cy="792162"/>
          </a:xfrm>
          <a:prstGeom prst="ellips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2122488" y="5013325"/>
            <a:ext cx="73025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9233" name="Picture 17" descr="800px-STS117rollo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" t="11551" r="44333" b="4425"/>
          <a:stretch>
            <a:fillRect/>
          </a:stretch>
        </p:blipFill>
        <p:spPr bwMode="auto">
          <a:xfrm>
            <a:off x="5580063" y="2636838"/>
            <a:ext cx="3887787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3" descr="Bucket_wheel_excavator_in_Ferropoli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"/>
          <a:stretch/>
        </p:blipFill>
        <p:spPr bwMode="auto">
          <a:xfrm>
            <a:off x="5292080" y="0"/>
            <a:ext cx="3894783" cy="27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Line 9"/>
          <p:cNvSpPr>
            <a:spLocks noChangeShapeType="1"/>
          </p:cNvSpPr>
          <p:nvPr/>
        </p:nvSpPr>
        <p:spPr bwMode="auto">
          <a:xfrm flipH="1" flipV="1">
            <a:off x="3276600" y="2781300"/>
            <a:ext cx="2951163" cy="2735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4" grpId="0" animBg="1"/>
      <p:bldP spid="92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43808" y="2078266"/>
            <a:ext cx="3421129" cy="26468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107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How many bottles are there?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1. Fastest car in the world</a:t>
            </a:r>
          </a:p>
        </p:txBody>
      </p:sp>
      <p:pic>
        <p:nvPicPr>
          <p:cNvPr id="3076" name="Picture 4" descr="On_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40" y="1196752"/>
            <a:ext cx="7452320" cy="505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1. Fastest car in the world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142mph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763mph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1050mph</a:t>
            </a:r>
          </a:p>
        </p:txBody>
      </p:sp>
      <p:pic>
        <p:nvPicPr>
          <p:cNvPr id="10244" name="Picture 8" descr="On_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1196975"/>
            <a:ext cx="4330700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cessna1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9" b="18060"/>
          <a:stretch>
            <a:fillRect/>
          </a:stretch>
        </p:blipFill>
        <p:spPr bwMode="auto">
          <a:xfrm>
            <a:off x="3203575" y="3500438"/>
            <a:ext cx="42306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bloodhound-ss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4" b="28214"/>
          <a:stretch>
            <a:fillRect/>
          </a:stretch>
        </p:blipFill>
        <p:spPr bwMode="auto">
          <a:xfrm>
            <a:off x="4356100" y="5275263"/>
            <a:ext cx="4643438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Oval 13"/>
          <p:cNvSpPr>
            <a:spLocks noChangeArrowheads="1"/>
          </p:cNvSpPr>
          <p:nvPr/>
        </p:nvSpPr>
        <p:spPr bwMode="auto">
          <a:xfrm>
            <a:off x="755650" y="3068638"/>
            <a:ext cx="1655763" cy="647700"/>
          </a:xfrm>
          <a:prstGeom prst="ellips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H="1" flipV="1">
            <a:off x="2268538" y="2349500"/>
            <a:ext cx="1366837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H="1" flipV="1">
            <a:off x="1835150" y="4652963"/>
            <a:ext cx="3024188" cy="1655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  <p:bldP spid="2062" grpId="0" animBg="1"/>
      <p:bldP spid="20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74638"/>
            <a:ext cx="8065467" cy="11430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2. Tallest building in the world</a:t>
            </a:r>
          </a:p>
        </p:txBody>
      </p:sp>
      <p:pic>
        <p:nvPicPr>
          <p:cNvPr id="5126" name="Picture 6" descr="http://upload.wikimedia.org/wikipedia/en/thumb/9/93/Burj_Khalifa.jpg/240px-Burj_Khalif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383" y="1219813"/>
            <a:ext cx="3221820" cy="56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2. Tallest Building in the world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828 metres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443 metres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1,085 metres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</p:txBody>
      </p:sp>
      <p:pic>
        <p:nvPicPr>
          <p:cNvPr id="5129" name="Picture 9" descr="NYC-EmpireStateBui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2" r="20734"/>
          <a:stretch>
            <a:fillRect/>
          </a:stretch>
        </p:blipFill>
        <p:spPr bwMode="auto">
          <a:xfrm>
            <a:off x="3995738" y="1196975"/>
            <a:ext cx="180657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File:Snowdon from Llyn Llydaw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" t="-8" r="-478" b="61909"/>
          <a:stretch/>
        </p:blipFill>
        <p:spPr bwMode="auto">
          <a:xfrm>
            <a:off x="5802313" y="5154948"/>
            <a:ext cx="3403600" cy="172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684213" y="2060575"/>
            <a:ext cx="2303462" cy="647700"/>
          </a:xfrm>
          <a:prstGeom prst="ellips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 flipV="1">
            <a:off x="2771775" y="3429000"/>
            <a:ext cx="1655763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 flipV="1">
            <a:off x="2987675" y="4508500"/>
            <a:ext cx="2879725" cy="1225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" name="Picture 6" descr="http://upload.wikimedia.org/wikipedia/en/thumb/9/93/Burj_Khalifa.jpg/240px-Burj_Khalif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6976"/>
            <a:ext cx="2261697" cy="395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 animBg="1"/>
      <p:bldP spid="5134" grpId="0" animBg="1"/>
      <p:bldP spid="51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6624662" cy="1143000"/>
          </a:xfrm>
        </p:spPr>
        <p:txBody>
          <a:bodyPr/>
          <a:lstStyle/>
          <a:p>
            <a:pPr eaLnBrk="1" hangingPunct="1"/>
            <a:r>
              <a:rPr lang="en-GB" altLang="en-US" sz="4000" dirty="0"/>
              <a:t>3</a:t>
            </a:r>
            <a:r>
              <a:rPr lang="en-GB" altLang="en-US" sz="4000" dirty="0" smtClean="0"/>
              <a:t>. </a:t>
            </a:r>
            <a:r>
              <a:rPr lang="en-GB" altLang="en-US" sz="4000" dirty="0" smtClean="0"/>
              <a:t>Heaviest ship </a:t>
            </a:r>
            <a:r>
              <a:rPr lang="en-GB" altLang="en-US" sz="4000" dirty="0" smtClean="0"/>
              <a:t>in the world</a:t>
            </a:r>
          </a:p>
        </p:txBody>
      </p:sp>
      <p:pic>
        <p:nvPicPr>
          <p:cNvPr id="7172" name="Picture 4" descr="knock-nev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1"/>
          <a:stretch>
            <a:fillRect/>
          </a:stretch>
        </p:blipFill>
        <p:spPr bwMode="auto">
          <a:xfrm>
            <a:off x="683568" y="1196752"/>
            <a:ext cx="7784133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3" name="Picture 15" descr="rutland_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8"/>
          <a:stretch>
            <a:fillRect/>
          </a:stretch>
        </p:blipFill>
        <p:spPr bwMode="auto">
          <a:xfrm>
            <a:off x="3635375" y="3284538"/>
            <a:ext cx="3348038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Logos Hope - A Project Worker's Adven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1"/>
          <a:stretch>
            <a:fillRect/>
          </a:stretch>
        </p:blipFill>
        <p:spPr bwMode="auto">
          <a:xfrm>
            <a:off x="5184775" y="2420938"/>
            <a:ext cx="39592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260350"/>
            <a:ext cx="6731893" cy="1143000"/>
          </a:xfrm>
        </p:spPr>
        <p:txBody>
          <a:bodyPr/>
          <a:lstStyle/>
          <a:p>
            <a:pPr eaLnBrk="1" hangingPunct="1"/>
            <a:r>
              <a:rPr lang="en-GB" altLang="en-US" sz="4000" dirty="0"/>
              <a:t>3</a:t>
            </a:r>
            <a:r>
              <a:rPr lang="en-GB" altLang="en-US" sz="4000" dirty="0" smtClean="0"/>
              <a:t>. </a:t>
            </a:r>
            <a:r>
              <a:rPr lang="en-GB" altLang="en-US" sz="4000" dirty="0" smtClean="0"/>
              <a:t>Heaviest ship </a:t>
            </a:r>
            <a:r>
              <a:rPr lang="en-GB" altLang="en-US" sz="4000" dirty="0" smtClean="0"/>
              <a:t>in the world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125538"/>
            <a:ext cx="4038600" cy="4525962"/>
          </a:xfrm>
        </p:spPr>
        <p:txBody>
          <a:bodyPr/>
          <a:lstStyle/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12,500 tonnes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261,000 tonnes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154,000 tonnes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124,000,000 tonnes</a:t>
            </a:r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</p:txBody>
      </p:sp>
      <p:pic>
        <p:nvPicPr>
          <p:cNvPr id="14342" name="Picture 9" descr="knock-nev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1"/>
          <a:stretch>
            <a:fillRect/>
          </a:stretch>
        </p:blipFill>
        <p:spPr bwMode="auto">
          <a:xfrm>
            <a:off x="6581328" y="301542"/>
            <a:ext cx="2555776" cy="174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 descr="smalllhinbarbad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" t="21596" r="30377" b="57561"/>
          <a:stretch>
            <a:fillRect/>
          </a:stretch>
        </p:blipFill>
        <p:spPr bwMode="auto">
          <a:xfrm>
            <a:off x="2303463" y="5257800"/>
            <a:ext cx="68405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Oval 16"/>
          <p:cNvSpPr>
            <a:spLocks noChangeArrowheads="1"/>
          </p:cNvSpPr>
          <p:nvPr/>
        </p:nvSpPr>
        <p:spPr bwMode="auto">
          <a:xfrm>
            <a:off x="323850" y="2492375"/>
            <a:ext cx="2952750" cy="792163"/>
          </a:xfrm>
          <a:prstGeom prst="ellips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H="1" flipV="1">
            <a:off x="3132138" y="4076700"/>
            <a:ext cx="2016125" cy="1512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H="1" flipV="1">
            <a:off x="2916238" y="1989138"/>
            <a:ext cx="2735262" cy="165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H="1">
            <a:off x="1908175" y="4292600"/>
            <a:ext cx="2663825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9" name="Oval 21"/>
          <p:cNvSpPr>
            <a:spLocks noChangeArrowheads="1"/>
          </p:cNvSpPr>
          <p:nvPr/>
        </p:nvSpPr>
        <p:spPr bwMode="auto">
          <a:xfrm>
            <a:off x="7704138" y="6237288"/>
            <a:ext cx="1476375" cy="7191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8027988" y="4941888"/>
            <a:ext cx="360362" cy="12239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2" name="Oval 24"/>
          <p:cNvSpPr>
            <a:spLocks noChangeArrowheads="1"/>
          </p:cNvSpPr>
          <p:nvPr/>
        </p:nvSpPr>
        <p:spPr bwMode="auto">
          <a:xfrm>
            <a:off x="5364163" y="2420938"/>
            <a:ext cx="3384550" cy="280828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 animBg="1"/>
      <p:bldP spid="7185" grpId="0" animBg="1"/>
      <p:bldP spid="7186" grpId="0" animBg="1"/>
      <p:bldP spid="7188" grpId="0" animBg="1"/>
      <p:bldP spid="7189" grpId="0" animBg="1"/>
      <p:bldP spid="7191" grpId="0" animBg="1"/>
      <p:bldP spid="71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540" y="333375"/>
            <a:ext cx="8578924" cy="1143000"/>
          </a:xfrm>
        </p:spPr>
        <p:txBody>
          <a:bodyPr/>
          <a:lstStyle/>
          <a:p>
            <a:pPr eaLnBrk="1" hangingPunct="1"/>
            <a:r>
              <a:rPr lang="en-GB" altLang="en-US" sz="4000" dirty="0"/>
              <a:t>4</a:t>
            </a:r>
            <a:r>
              <a:rPr lang="en-GB" altLang="en-US" sz="4000" dirty="0" smtClean="0"/>
              <a:t>. Fastest Land Creature</a:t>
            </a:r>
          </a:p>
        </p:txBody>
      </p:sp>
      <p:pic>
        <p:nvPicPr>
          <p:cNvPr id="8196" name="Picture 4" descr="cheetah-running-small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26" b="20653"/>
          <a:stretch>
            <a:fillRect/>
          </a:stretch>
        </p:blipFill>
        <p:spPr bwMode="auto">
          <a:xfrm>
            <a:off x="467544" y="1628800"/>
            <a:ext cx="816487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1324" y="-40480"/>
            <a:ext cx="6634708" cy="1143000"/>
          </a:xfrm>
        </p:spPr>
        <p:txBody>
          <a:bodyPr/>
          <a:lstStyle/>
          <a:p>
            <a:pPr eaLnBrk="1" hangingPunct="1"/>
            <a:r>
              <a:rPr lang="en-GB" altLang="en-US" sz="4000" dirty="0" smtClean="0"/>
              <a:t>4. Fastest Land Creature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200mph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75mph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60mph</a:t>
            </a:r>
          </a:p>
          <a:p>
            <a:pPr eaLnBrk="1" hangingPunct="1"/>
            <a:endParaRPr lang="en-GB" altLang="en-US" dirty="0" smtClean="0"/>
          </a:p>
        </p:txBody>
      </p:sp>
      <p:pic>
        <p:nvPicPr>
          <p:cNvPr id="15365" name="Picture 5" descr="cheetah-running-small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26" b="20653"/>
          <a:stretch>
            <a:fillRect/>
          </a:stretch>
        </p:blipFill>
        <p:spPr bwMode="auto">
          <a:xfrm>
            <a:off x="2685919" y="823000"/>
            <a:ext cx="3772161" cy="139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swordfi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346575"/>
            <a:ext cx="3348037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179388" y="3284538"/>
            <a:ext cx="2952750" cy="792162"/>
          </a:xfrm>
          <a:prstGeom prst="ellips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H="1" flipV="1">
            <a:off x="2268538" y="4868863"/>
            <a:ext cx="3598862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 flipV="1">
            <a:off x="2268537" y="2492374"/>
            <a:ext cx="4189542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5371" name="Picture 11" descr="http://birds.fieldmuseum.org/sites/birds.fieldmuseum.org/files/styles/media_gallery_large/public/2012_stmarys_female_flight_01.jpg?itok=5IPLg5M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4" t="13361" r="24270" b="16633"/>
          <a:stretch/>
        </p:blipFill>
        <p:spPr bwMode="auto">
          <a:xfrm>
            <a:off x="6243476" y="1823579"/>
            <a:ext cx="2952328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nimBg="1" autoUpdateAnimBg="0"/>
      <p:bldP spid="8203" grpId="0" animBg="1" autoUpdateAnimBg="0"/>
      <p:bldP spid="8204" grpId="0" animBg="1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653</Words>
  <Application>Microsoft Office PowerPoint</Application>
  <PresentationFormat>On-screen Show (4:3)</PresentationFormat>
  <Paragraphs>73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Default Design</vt:lpstr>
      <vt:lpstr>PowerPoint Presentation</vt:lpstr>
      <vt:lpstr>1. Fastest car in the world</vt:lpstr>
      <vt:lpstr>1. Fastest car in the world</vt:lpstr>
      <vt:lpstr>2. Tallest building in the world</vt:lpstr>
      <vt:lpstr>2. Tallest Building in the world</vt:lpstr>
      <vt:lpstr>3. Heaviest ship in the world</vt:lpstr>
      <vt:lpstr>3. Heaviest ship in the world</vt:lpstr>
      <vt:lpstr>4. Fastest Land Creature</vt:lpstr>
      <vt:lpstr>4. Fastest Land Creature</vt:lpstr>
      <vt:lpstr>5. Longest land  vehicle</vt:lpstr>
      <vt:lpstr>5. Longest land vehicle</vt:lpstr>
      <vt:lpstr>PowerPoint Presentation</vt:lpstr>
    </vt:vector>
  </TitlesOfParts>
  <Company>RM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ancl</dc:creator>
  <cp:lastModifiedBy>Windows User</cp:lastModifiedBy>
  <cp:revision>23</cp:revision>
  <dcterms:created xsi:type="dcterms:W3CDTF">2009-12-01T09:14:44Z</dcterms:created>
  <dcterms:modified xsi:type="dcterms:W3CDTF">2014-12-15T08:37:26Z</dcterms:modified>
</cp:coreProperties>
</file>