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9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26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24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575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8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2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78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98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94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52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F2BB-5D01-42F8-B108-FA525D9D9DBF}" type="datetimeFigureOut">
              <a:rPr lang="en-GB" smtClean="0"/>
              <a:t>17/12/2014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6B639-BACF-42A5-9013-5E69361A6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5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50039" y="1279358"/>
            <a:ext cx="6200112" cy="45553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91505" y="-6249"/>
            <a:ext cx="3420041" cy="3094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2970519"/>
                <a:ext cx="2524259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If the red sector has radius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2400" dirty="0" smtClean="0"/>
                  <a:t>, what must the radius of the blue sector be if it has the same area?  </a:t>
                </a:r>
              </a:p>
              <a:p>
                <a:r>
                  <a:rPr lang="en-GB" sz="2400" dirty="0" smtClean="0"/>
                  <a:t>(the angle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GB" sz="2400" dirty="0" smtClean="0"/>
                  <a:t>)</a:t>
                </a:r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70519"/>
                <a:ext cx="2524259" cy="2677656"/>
              </a:xfrm>
              <a:prstGeom prst="rect">
                <a:avLst/>
              </a:prstGeom>
              <a:blipFill rotWithShape="0">
                <a:blip r:embed="rId4"/>
                <a:stretch>
                  <a:fillRect l="-3623" t="-1818" b="-4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71234" y="3181081"/>
                <a:ext cx="2678805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If the red sector has radius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400" dirty="0" smtClean="0"/>
                  <a:t>, what must the radius of the blue sector be if it has the same perimeter?  </a:t>
                </a:r>
              </a:p>
              <a:p>
                <a:r>
                  <a:rPr lang="en-GB" sz="2400" dirty="0" smtClean="0"/>
                  <a:t>(the angle 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2400" dirty="0" smtClean="0"/>
                  <a:t>)</a:t>
                </a:r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234" y="3181081"/>
                <a:ext cx="2678805" cy="2677656"/>
              </a:xfrm>
              <a:prstGeom prst="rect">
                <a:avLst/>
              </a:prstGeom>
              <a:blipFill rotWithShape="0">
                <a:blip r:embed="rId5"/>
                <a:stretch>
                  <a:fillRect l="-3645" t="-1822" r="-5239" b="-4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619741" y="167425"/>
                <a:ext cx="536621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If the radius of the small circle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2400" dirty="0" smtClean="0"/>
                  <a:t>, find the area enclosed by both circles.  </a:t>
                </a:r>
              </a:p>
              <a:p>
                <a:r>
                  <a:rPr lang="en-GB" sz="2400" dirty="0" smtClean="0"/>
                  <a:t>(the angles are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24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120°</m:t>
                    </m:r>
                  </m:oMath>
                </a14:m>
                <a:r>
                  <a:rPr lang="en-GB" sz="2400" dirty="0" smtClean="0"/>
                  <a:t>)  </a:t>
                </a:r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741" y="167425"/>
                <a:ext cx="5366211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818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27"/>
            <a:ext cx="2971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0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2841729"/>
                <a:ext cx="2524259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If the red sector has radius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2400" dirty="0" smtClean="0"/>
                  <a:t>, what must the radius of the blue sector be if it has the same area?  </a:t>
                </a:r>
              </a:p>
              <a:p>
                <a:r>
                  <a:rPr lang="en-GB" sz="2400" dirty="0" smtClean="0"/>
                  <a:t>(the angle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GB" sz="2400" dirty="0" smtClean="0"/>
                  <a:t>)</a:t>
                </a:r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41729"/>
                <a:ext cx="2524259" cy="2677656"/>
              </a:xfrm>
              <a:prstGeom prst="rect">
                <a:avLst/>
              </a:prstGeom>
              <a:blipFill rotWithShape="0">
                <a:blip r:embed="rId2"/>
                <a:stretch>
                  <a:fillRect l="-3623" t="-1822" b="-4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15178" y="1023923"/>
                <a:ext cx="6048515" cy="35931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 smtClean="0"/>
                  <a:t>Area of red sector: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GB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32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3200" dirty="0" smtClean="0"/>
              </a:p>
              <a:p>
                <a:endParaRPr lang="en-GB" sz="3200" dirty="0"/>
              </a:p>
              <a:p>
                <a:r>
                  <a:rPr lang="en-GB" sz="3200" dirty="0" smtClean="0"/>
                  <a:t>Area of blue sector: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GB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3200" b="0" dirty="0" smtClean="0"/>
              </a:p>
              <a:p>
                <a:endParaRPr lang="en-GB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GB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⟹   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32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178" y="1023923"/>
                <a:ext cx="6048515" cy="3593100"/>
              </a:xfrm>
              <a:prstGeom prst="rect">
                <a:avLst/>
              </a:prstGeom>
              <a:blipFill rotWithShape="0">
                <a:blip r:embed="rId3"/>
                <a:stretch>
                  <a:fillRect l="-25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27"/>
            <a:ext cx="29718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78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3219718"/>
                <a:ext cx="342364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If the red sector has radius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400" dirty="0" smtClean="0"/>
                  <a:t>, what must the radius of the blue sector be if it has the same perimeter?  </a:t>
                </a:r>
              </a:p>
              <a:p>
                <a:r>
                  <a:rPr lang="en-GB" sz="2400" dirty="0" smtClean="0"/>
                  <a:t>(the angle 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2400" dirty="0" smtClean="0"/>
                  <a:t>)</a:t>
                </a:r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19718"/>
                <a:ext cx="3423648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2669" t="-2111" r="-3025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15178" y="1023923"/>
                <a:ext cx="8401146" cy="3546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 smtClean="0"/>
                  <a:t>Perimeter of red sector: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d>
                          <m:dPr>
                            <m:ctrlPr>
                              <a:rPr lang="en-GB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ctrlPr>
                                  <a:rPr lang="en-GB" sz="32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+2(1)=</m:t>
                    </m:r>
                    <m:f>
                      <m:f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3200" dirty="0" smtClean="0"/>
              </a:p>
              <a:p>
                <a:endParaRPr lang="en-GB" sz="3200" dirty="0"/>
              </a:p>
              <a:p>
                <a:r>
                  <a:rPr lang="en-GB" sz="3200" dirty="0" smtClean="0"/>
                  <a:t>Perimeter of blue sector: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32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3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3200" b="0" dirty="0" smtClean="0"/>
              </a:p>
              <a:p>
                <a:endParaRPr lang="en-GB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 ⟹    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/>
                            </a:rPr>
                            <m:t>𝟓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𝝅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/>
                            </a:rPr>
                            <m:t>𝝅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178" y="1023923"/>
                <a:ext cx="8401146" cy="3546355"/>
              </a:xfrm>
              <a:prstGeom prst="rect">
                <a:avLst/>
              </a:prstGeom>
              <a:blipFill rotWithShape="1">
                <a:blip r:embed="rId3"/>
                <a:stretch>
                  <a:fillRect l="-18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758" y="0"/>
            <a:ext cx="3420041" cy="309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4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73" y="0"/>
                <a:ext cx="2324104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If the radius of the small circle 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2400" dirty="0"/>
                  <a:t>, find the area enclosed by both circles.  </a:t>
                </a:r>
              </a:p>
              <a:p>
                <a:r>
                  <a:rPr lang="en-GB" sz="2400" dirty="0"/>
                  <a:t>(the angles are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120°</m:t>
                    </m:r>
                  </m:oMath>
                </a14:m>
                <a:r>
                  <a:rPr lang="en-GB" sz="2400" dirty="0"/>
                  <a:t>)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" y="0"/>
                <a:ext cx="2324104" cy="2677656"/>
              </a:xfrm>
              <a:prstGeom prst="rect">
                <a:avLst/>
              </a:prstGeom>
              <a:blipFill rotWithShape="0">
                <a:blip r:embed="rId2"/>
                <a:stretch>
                  <a:fillRect l="-3937" t="-1822" r="-5774" b="-4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67340" y="0"/>
            <a:ext cx="94004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9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301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A.Clohesy</cp:lastModifiedBy>
  <cp:revision>12</cp:revision>
  <dcterms:created xsi:type="dcterms:W3CDTF">2014-12-15T14:52:14Z</dcterms:created>
  <dcterms:modified xsi:type="dcterms:W3CDTF">2014-12-17T10:11:23Z</dcterms:modified>
</cp:coreProperties>
</file>