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9" r:id="rId6"/>
    <p:sldId id="26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EF6-50C2-4956-BC00-578D3CF93B96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EF68-099A-43D7-94D2-7C7B733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40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EF6-50C2-4956-BC00-578D3CF93B96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EF68-099A-43D7-94D2-7C7B733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6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EF6-50C2-4956-BC00-578D3CF93B96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EF68-099A-43D7-94D2-7C7B733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5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EF6-50C2-4956-BC00-578D3CF93B96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EF68-099A-43D7-94D2-7C7B733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13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EF6-50C2-4956-BC00-578D3CF93B96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EF68-099A-43D7-94D2-7C7B733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6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EF6-50C2-4956-BC00-578D3CF93B96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EF68-099A-43D7-94D2-7C7B733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EF6-50C2-4956-BC00-578D3CF93B96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EF68-099A-43D7-94D2-7C7B733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7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EF6-50C2-4956-BC00-578D3CF93B96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EF68-099A-43D7-94D2-7C7B733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1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EF6-50C2-4956-BC00-578D3CF93B96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EF68-099A-43D7-94D2-7C7B733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16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EF6-50C2-4956-BC00-578D3CF93B96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EF68-099A-43D7-94D2-7C7B733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6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EF6-50C2-4956-BC00-578D3CF93B96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EF68-099A-43D7-94D2-7C7B733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3EF6-50C2-4956-BC00-578D3CF93B96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8EF68-099A-43D7-94D2-7C7B733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7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92" y="119531"/>
            <a:ext cx="8403017" cy="1194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50" y="1313644"/>
            <a:ext cx="9113925" cy="38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9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24" y="1042249"/>
            <a:ext cx="6636798" cy="5815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184" y="89749"/>
            <a:ext cx="41529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433512"/>
            <a:ext cx="6610350" cy="3990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1493" y="159740"/>
            <a:ext cx="3974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Numberphile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94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71612"/>
            <a:ext cx="6553200" cy="3914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3716" y="159740"/>
            <a:ext cx="2029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ViHart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75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47800"/>
            <a:ext cx="6553200" cy="396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9639" y="159740"/>
            <a:ext cx="3277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Veritasium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63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485900"/>
            <a:ext cx="6515100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32898" y="159740"/>
            <a:ext cx="2191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Vsauce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51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99546" y="1914066"/>
            <a:ext cx="10827046" cy="4523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7843" y="159740"/>
            <a:ext cx="23214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XKCD</a:t>
            </a:r>
          </a:p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If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273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Clohesy</dc:creator>
  <cp:lastModifiedBy>Anthony Clohesy</cp:lastModifiedBy>
  <cp:revision>3</cp:revision>
  <dcterms:created xsi:type="dcterms:W3CDTF">2015-09-03T07:56:12Z</dcterms:created>
  <dcterms:modified xsi:type="dcterms:W3CDTF">2016-08-25T13:46:25Z</dcterms:modified>
</cp:coreProperties>
</file>