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9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0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5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1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66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8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1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9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70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0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A0E1-473B-43AB-9E0D-E7717BDCD55C}" type="datetimeFigureOut">
              <a:rPr lang="en-GB" smtClean="0"/>
              <a:t>25/02/2016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91FA8-8C97-4172-86BD-11EB245B6B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6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r282zn36sxxg.cloudfront.net/datastreams/f-d%3A256c611ba715911d0d6423aaabddb2f4b5d63b4126ca646c13c39abc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998554"/>
            <a:ext cx="2438611" cy="17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r282zn36sxxg.cloudfront.net/datastreams/f-d%3A24229a3ca22fe8e8418e8bb8256a3f957f91eec025723f794960c8e1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3029251"/>
            <a:ext cx="2398781" cy="20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r282zn36sxxg.cloudfront.net/datastreams/f-d%3A6bd725b082a4e233936c90daa8c42823fae7ad873dfe24bed1c0c6c6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75" y="1329410"/>
            <a:ext cx="1816612" cy="28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r282zn36sxxg.cloudfront.net/datastreams/f-d%3A30468d3db1721e21db246f0b6039dcf256b486449cca4d41e234fc33%2BIMAGE%2BIMAGE.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82" y="3160295"/>
            <a:ext cx="2438611" cy="1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r282zn36sxxg.cloudfront.net/datastreams/f-d%3Ad86176307ff5bcf68a60c14060cf9559ede52f26680330280743a2c9%2BIMAGE%2BIMAGE.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36" y="859486"/>
            <a:ext cx="2438611" cy="19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r282zn36sxxg.cloudfront.net/datastreams/f-d%3Abb12cf95d2c5ca3d1b0c75c95dc242966cc02aee70697a49a844b74c%2BIMAGE%2BIMAGE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91" y="1749831"/>
            <a:ext cx="2438611" cy="24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ome.btconnect.com/shapemakingclub/shapenetimages/greatdodecahedr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607" y="5361553"/>
            <a:ext cx="1464178" cy="149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590" y="5361553"/>
            <a:ext cx="7689061" cy="1496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3D Shapes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052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dr282zn36sxxg.cloudfront.net/datastreams/f-d%3A6bd725b082a4e233936c90daa8c42823fae7ad873dfe24bed1c0c6c6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17" y="640651"/>
            <a:ext cx="1816612" cy="28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r282zn36sxxg.cloudfront.net/datastreams/f-d%3A30468d3db1721e21db246f0b6039dcf256b486449cca4d41e234fc33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30" y="640651"/>
            <a:ext cx="2438611" cy="1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dr282zn36sxxg.cloudfront.net/datastreams/f-d%3Abb12cf95d2c5ca3d1b0c75c95dc242966cc02aee70697a49a844b74c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05" y="640651"/>
            <a:ext cx="2438611" cy="24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Surface Area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310" y="4148368"/>
            <a:ext cx="2287025" cy="26481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92" y="3754266"/>
            <a:ext cx="2354382" cy="2956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552" y="2512429"/>
                <a:ext cx="41062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𝑟h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52" y="2512429"/>
                <a:ext cx="4106219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14771" y="3466569"/>
                <a:ext cx="41062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771" y="3466569"/>
                <a:ext cx="4106219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70875" y="3107935"/>
                <a:ext cx="363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𝑆𝐴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875" y="3107935"/>
                <a:ext cx="3636800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307587" y="4261113"/>
                <a:ext cx="3886660" cy="1487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2800" b="0" dirty="0" smtClean="0">
                    <a:solidFill>
                      <a:srgbClr val="7030A0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</a:rPr>
                  <a:t>slant height</a:t>
                </a:r>
              </a:p>
              <a:p>
                <a:pPr/>
                <a:r>
                  <a:rPr lang="en-GB" sz="2800" dirty="0" smtClean="0">
                    <a:solidFill>
                      <a:srgbClr val="7030A0"/>
                    </a:solidFill>
                  </a:rPr>
                  <a:t>For height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</a:rPr>
                  <a:t> and radius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800" dirty="0" smtClean="0">
                    <a:solidFill>
                      <a:srgbClr val="7030A0"/>
                    </a:solidFill>
                  </a:rPr>
                  <a:t>:</a:t>
                </a:r>
                <a:endParaRPr lang="en-GB" sz="2800" b="0" i="1" dirty="0" smtClean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GB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587" y="4261113"/>
                <a:ext cx="3886660" cy="1487843"/>
              </a:xfrm>
              <a:prstGeom prst="rect">
                <a:avLst/>
              </a:prstGeom>
              <a:blipFill rotWithShape="0">
                <a:blip r:embed="rId10"/>
                <a:stretch>
                  <a:fillRect l="-3297" t="-3689" r="-28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H="1" flipV="1">
            <a:off x="7817476" y="3928057"/>
            <a:ext cx="477756" cy="466894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r282zn36sxxg.cloudfront.net/datastreams/f-d%3A256c611ba715911d0d6423aaabddb2f4b5d63b4126ca646c13c39abc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998554"/>
            <a:ext cx="2438611" cy="17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r282zn36sxxg.cloudfront.net/datastreams/f-d%3A24229a3ca22fe8e8418e8bb8256a3f957f91eec025723f794960c8e1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3029251"/>
            <a:ext cx="2398781" cy="20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7850" y="1555260"/>
            <a:ext cx="16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Cuboid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7850" y="3736760"/>
            <a:ext cx="16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Prism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83228" y="1555260"/>
                <a:ext cx="71534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h𝑒𝑖𝑔h𝑡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28" y="1555260"/>
                <a:ext cx="7153469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98777" y="3736760"/>
                <a:ext cx="79685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𝑐𝑟𝑜𝑠𝑠</m:t>
                    </m:r>
                  </m:oMath>
                </a14:m>
                <a:r>
                  <a:rPr lang="en-GB" sz="40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𝑠𝑒𝑐𝑡𝑖𝑜𝑛𝑎𝑙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7" y="3736760"/>
                <a:ext cx="7968548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52525" y="2364010"/>
            <a:ext cx="2983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/>
              <a:t>(rectangular prism)</a:t>
            </a:r>
            <a:endParaRPr lang="en-GB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Volume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573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7850" y="3736760"/>
            <a:ext cx="199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Cylinder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63570" y="3704721"/>
                <a:ext cx="2388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0" y="3704721"/>
                <a:ext cx="2388843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https://dr282zn36sxxg.cloudfront.net/datastreams/f-d%3A30468d3db1721e21db246f0b6039dcf256b486449cca4d41e234fc33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9" y="3069503"/>
            <a:ext cx="2438611" cy="1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dr282zn36sxxg.cloudfront.net/datastreams/f-d%3A24229a3ca22fe8e8418e8bb8256a3f957f91eec025723f794960c8e1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1" y="920534"/>
            <a:ext cx="2398781" cy="20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20961" y="1481862"/>
            <a:ext cx="16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Prism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63570" y="1483747"/>
                <a:ext cx="67249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𝑐𝑟𝑜𝑠𝑠</m:t>
                    </m:r>
                  </m:oMath>
                </a14:m>
                <a:r>
                  <a:rPr lang="en-GB" sz="40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𝑠𝑒𝑐𝑡𝑖𝑜𝑛𝑎𝑙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0" y="1483747"/>
                <a:ext cx="6724980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582716" y="4283745"/>
            <a:ext cx="2374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 smtClean="0"/>
              <a:t>(circular prism)</a:t>
            </a:r>
            <a:endParaRPr lang="en-GB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Volume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7104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athschallenge.net/library/geometry/images/volume_pyramid_d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43" y="4110695"/>
            <a:ext cx="3339753" cy="26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146111" y="1814733"/>
            <a:ext cx="1952912" cy="2465480"/>
          </a:xfrm>
          <a:prstGeom prst="rect">
            <a:avLst/>
          </a:prstGeom>
        </p:spPr>
      </p:pic>
      <p:pic>
        <p:nvPicPr>
          <p:cNvPr id="1028" name="Picture 4" descr="https://dr282zn36sxxg.cloudfront.net/datastreams/f-d%3A3e145640ad5d4d3515cf7d35c78969c5c8949ec9fff84a92105a3bff%2BIMAGE%2BIMAGE.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11" y="1169203"/>
            <a:ext cx="1947704" cy="31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92120" y="1310882"/>
            <a:ext cx="1994685" cy="24654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2092120" y="1310882"/>
            <a:ext cx="1994685" cy="2465480"/>
          </a:xfrm>
          <a:prstGeom prst="triangl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202" y="0"/>
                <a:ext cx="6064899" cy="12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00B050"/>
                    </a:solidFill>
                  </a:rPr>
                  <a:t>In 2 dimensions, a </a:t>
                </a:r>
                <a:r>
                  <a:rPr lang="en-GB" sz="3200" b="1" dirty="0" smtClean="0">
                    <a:solidFill>
                      <a:srgbClr val="00B050"/>
                    </a:solidFill>
                  </a:rPr>
                  <a:t>triangle </a:t>
                </a:r>
                <a:r>
                  <a:rPr lang="en-GB" sz="3200" dirty="0" smtClean="0">
                    <a:solidFill>
                      <a:srgbClr val="00B050"/>
                    </a:solidFill>
                  </a:rPr>
                  <a:t>takes up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00B050"/>
                    </a:solidFill>
                  </a:rPr>
                  <a:t> of the enclosing rectangle</a:t>
                </a:r>
                <a:endParaRPr lang="en-GB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2" y="0"/>
                <a:ext cx="6064899" cy="1280159"/>
              </a:xfrm>
              <a:prstGeom prst="rect">
                <a:avLst/>
              </a:prstGeom>
              <a:blipFill rotWithShape="0">
                <a:blip r:embed="rId5"/>
                <a:stretch>
                  <a:fillRect l="-2513" t="-6190" r="-3618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27101" y="-1"/>
                <a:ext cx="6064899" cy="12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7030A0"/>
                    </a:solidFill>
                  </a:rPr>
                  <a:t>In 3 dimensions, a </a:t>
                </a:r>
                <a:r>
                  <a:rPr lang="en-GB" sz="3200" b="1" dirty="0" smtClean="0">
                    <a:solidFill>
                      <a:srgbClr val="7030A0"/>
                    </a:solidFill>
                  </a:rPr>
                  <a:t>cone </a:t>
                </a:r>
                <a:r>
                  <a:rPr lang="en-GB" sz="3200" dirty="0" smtClean="0">
                    <a:solidFill>
                      <a:srgbClr val="7030A0"/>
                    </a:solidFill>
                  </a:rPr>
                  <a:t>takes up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7030A0"/>
                    </a:solidFill>
                  </a:rPr>
                  <a:t> of the enclosing cylinder</a:t>
                </a:r>
                <a:endParaRPr lang="en-GB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101" y="-1"/>
                <a:ext cx="6064899" cy="1280159"/>
              </a:xfrm>
              <a:prstGeom prst="rect">
                <a:avLst/>
              </a:prstGeom>
              <a:blipFill rotWithShape="0">
                <a:blip r:embed="rId6"/>
                <a:stretch>
                  <a:fillRect l="-2513" t="-6190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17" y="4166756"/>
                <a:ext cx="5399314" cy="1282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solidFill>
                      <a:srgbClr val="0070C0"/>
                    </a:solidFill>
                  </a:rPr>
                  <a:t>In fact, </a:t>
                </a:r>
                <a:r>
                  <a:rPr lang="en-GB" sz="3200" i="1" dirty="0" smtClean="0">
                    <a:solidFill>
                      <a:srgbClr val="0070C0"/>
                    </a:solidFill>
                  </a:rPr>
                  <a:t>any</a:t>
                </a:r>
                <a:r>
                  <a:rPr lang="en-GB" sz="3200" dirty="0" smtClean="0">
                    <a:solidFill>
                      <a:srgbClr val="0070C0"/>
                    </a:solidFill>
                  </a:rPr>
                  <a:t> pyramid takes up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3200" dirty="0" smtClean="0">
                    <a:solidFill>
                      <a:srgbClr val="0070C0"/>
                    </a:solidFill>
                  </a:rPr>
                  <a:t> of the enclosing prism</a:t>
                </a:r>
                <a:endParaRPr lang="en-GB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" y="4166756"/>
                <a:ext cx="5399314" cy="1282659"/>
              </a:xfrm>
              <a:prstGeom prst="rect">
                <a:avLst/>
              </a:prstGeom>
              <a:blipFill rotWithShape="0">
                <a:blip r:embed="rId7"/>
                <a:stretch>
                  <a:fillRect l="-2822" t="-6190" r="-169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07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7850" y="694987"/>
            <a:ext cx="199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Cylinder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02222" y="694987"/>
                <a:ext cx="238884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22" y="694987"/>
                <a:ext cx="2388843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https://dr282zn36sxxg.cloudfront.net/datastreams/f-d%3A30468d3db1721e21db246f0b6039dcf256b486449cca4d41e234fc33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9" y="27730"/>
            <a:ext cx="2438611" cy="1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820961" y="2732165"/>
            <a:ext cx="167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Cone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934272" y="2409728"/>
                <a:ext cx="3101081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272" y="2409728"/>
                <a:ext cx="3101081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2155979" y="3348031"/>
                <a:ext cx="2992935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𝑐𝑦𝑙𝑖𝑛𝑑𝑒𝑟</m:t>
                        </m:r>
                      </m:e>
                    </m:d>
                  </m:oMath>
                </a14:m>
                <a:r>
                  <a:rPr lang="en-GB" sz="1200" i="1" dirty="0" smtClean="0"/>
                  <a:t> </a:t>
                </a:r>
                <a:endParaRPr lang="en-GB" sz="1200" i="1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79" y="3348031"/>
                <a:ext cx="2992935" cy="7371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https://dr282zn36sxxg.cloudfront.net/datastreams/f-d%3A6bd725b082a4e233936c90daa8c42823fae7ad873dfe24bed1c0c6c6%2BIMAGE%2BIMAGE.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9" y="1805451"/>
            <a:ext cx="1816612" cy="28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dr282zn36sxxg.cloudfront.net/datastreams/f-d%3Ad86176307ff5bcf68a60c14060cf9559ede52f26680330280743a2c9%2BIMAGE%2BIMAGE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" y="4828518"/>
            <a:ext cx="2438611" cy="19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937383" y="4662769"/>
                <a:ext cx="5352658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383" y="4662769"/>
                <a:ext cx="5352658" cy="124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824072" y="4937298"/>
            <a:ext cx="199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Pyramid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23400" y="5464489"/>
                <a:ext cx="2585644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𝑝𝑟𝑖𝑠𝑚</m:t>
                        </m:r>
                      </m:e>
                    </m:d>
                  </m:oMath>
                </a14:m>
                <a:r>
                  <a:rPr lang="en-GB" sz="1200" i="1" dirty="0" smtClean="0"/>
                  <a:t> </a:t>
                </a:r>
                <a:endParaRPr lang="en-GB" sz="1200" i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400" y="5464489"/>
                <a:ext cx="2585644" cy="7371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Volume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39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17850" y="2057252"/>
            <a:ext cx="1996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Sphere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02222" y="1740013"/>
                <a:ext cx="2388843" cy="1246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sz="4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22" y="1740013"/>
                <a:ext cx="2388843" cy="12464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2" descr="https://dr282zn36sxxg.cloudfront.net/datastreams/f-d%3Abb12cf95d2c5ca3d1b0c75c95dc242966cc02aee70697a49a844b74c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" y="1129802"/>
            <a:ext cx="2438611" cy="24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Volume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906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502" y="1735"/>
            <a:ext cx="2480209" cy="2480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654" y="1274405"/>
            <a:ext cx="2287025" cy="2648134"/>
          </a:xfrm>
          <a:prstGeom prst="rect">
            <a:avLst/>
          </a:prstGeom>
        </p:spPr>
      </p:pic>
      <p:pic>
        <p:nvPicPr>
          <p:cNvPr id="3074" name="Picture 2" descr="https://dr282zn36sxxg.cloudfront.net/datastreams/f-d%3A256c611ba715911d0d6423aaabddb2f4b5d63b4126ca646c13c39abc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9" y="998554"/>
            <a:ext cx="2438611" cy="17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r282zn36sxxg.cloudfront.net/datastreams/f-d%3A24229a3ca22fe8e8418e8bb8256a3f957f91eec025723f794960c8e1%2BIMAGE%2BIMAGE.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3" y="3645072"/>
            <a:ext cx="2398781" cy="20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r282zn36sxxg.cloudfront.net/datastreams/f-d%3A6bd725b082a4e233936c90daa8c42823fae7ad873dfe24bed1c0c6c6%2BIMAGE%2BIMAGE.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162" y="1165584"/>
            <a:ext cx="1816612" cy="28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r282zn36sxxg.cloudfront.net/datastreams/f-d%3A30468d3db1721e21db246f0b6039dcf256b486449cca4d41e234fc33%2BIMAGE%2BIMAGE.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67" y="3866770"/>
            <a:ext cx="2438611" cy="19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r282zn36sxxg.cloudfront.net/datastreams/f-d%3Ad86176307ff5bcf68a60c14060cf9559ede52f26680330280743a2c9%2BIMAGE%2BIMAGE.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896" y="971134"/>
            <a:ext cx="2438611" cy="19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Nets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7563" y="496523"/>
            <a:ext cx="2471842" cy="2750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7131" y="3362852"/>
            <a:ext cx="2164790" cy="3137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3377" y="3999077"/>
            <a:ext cx="2040547" cy="25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dr282zn36sxxg.cloudfront.net/datastreams/f-d%3Abb12cf95d2c5ca3d1b0c75c95dc242966cc02aee70697a49a844b74c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18" y="157578"/>
            <a:ext cx="3701908" cy="36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rogonos.com/furuti/MapProj/Normal/ProjInt/Img/mp_Polyconic-s75-i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704" y="3483919"/>
            <a:ext cx="6677865" cy="33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regentsprep.org/regents/math/geometry/gg2/soccer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6" y="384719"/>
            <a:ext cx="3200549" cy="30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laetusinpraesens.org/docs10s/images/fivesix_files/foot_b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0" y="491500"/>
            <a:ext cx="3027425" cy="30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051" y="491500"/>
            <a:ext cx="4952518" cy="2992418"/>
          </a:xfrm>
          <a:prstGeom prst="rect">
            <a:avLst/>
          </a:prstGeom>
        </p:spPr>
      </p:pic>
      <p:pic>
        <p:nvPicPr>
          <p:cNvPr id="8206" name="Picture 14" descr="http://smartfuse.s3.amazonaws.com/5826efb7708dad7e9dff94e7c2ca2934/uploads/2013/02/gl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739"/>
            <a:ext cx="3797769" cy="33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mapshop.com/media/wall/world/World-Polit-Med-TMSWORL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45" y="3459775"/>
            <a:ext cx="4947911" cy="339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Nets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842944" y="845107"/>
            <a:ext cx="82109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826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r282zn36sxxg.cloudfront.net/datastreams/f-d%3A256c611ba715911d0d6423aaabddb2f4b5d63b4126ca646c13c39abc%2BIMAGE%2BIMAGE.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56" y="825049"/>
            <a:ext cx="2438611" cy="17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r282zn36sxxg.cloudfront.net/datastreams/f-d%3A24229a3ca22fe8e8418e8bb8256a3f957f91eec025723f794960c8e1%2BIMAGE%2BIMAGE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05" y="600382"/>
            <a:ext cx="2398781" cy="204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r282zn36sxxg.cloudfront.net/datastreams/f-d%3Ad86176307ff5bcf68a60c14060cf9559ede52f26680330280743a2c9%2BIMAGE%2BIMAGE.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24" y="584236"/>
            <a:ext cx="2438611" cy="198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2106" y="0"/>
            <a:ext cx="8210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Surface Area</a:t>
            </a:r>
            <a:endParaRPr lang="en-GB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8859" y="3606262"/>
            <a:ext cx="2480209" cy="24802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889" y="3606262"/>
            <a:ext cx="2471842" cy="27507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6900" y="3606262"/>
            <a:ext cx="2164790" cy="31371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552" y="2512429"/>
            <a:ext cx="410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Area of all rectangles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4314191" y="2512429"/>
            <a:ext cx="374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Area of the base, top and rectangles</a:t>
            </a:r>
            <a:endParaRPr lang="en-GB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8422783" y="2512429"/>
            <a:ext cx="3769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Area of the base and the triangles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3555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146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Clohesy</dc:creator>
  <cp:lastModifiedBy>Anthony Clohesy</cp:lastModifiedBy>
  <cp:revision>15</cp:revision>
  <dcterms:created xsi:type="dcterms:W3CDTF">2016-02-25T11:37:36Z</dcterms:created>
  <dcterms:modified xsi:type="dcterms:W3CDTF">2016-02-25T20:36:29Z</dcterms:modified>
</cp:coreProperties>
</file>